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18" r:id="rId4"/>
    <p:sldId id="320" r:id="rId5"/>
    <p:sldId id="319" r:id="rId6"/>
    <p:sldId id="315" r:id="rId7"/>
    <p:sldId id="322" r:id="rId8"/>
    <p:sldId id="327" r:id="rId9"/>
    <p:sldId id="326" r:id="rId10"/>
    <p:sldId id="325" r:id="rId11"/>
    <p:sldId id="324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4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stackoverflow.com/questions/30086936/what-is-the-difference-between-the-types-type-numpy-string-and-type-st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pandas/tree/master/pandas_dataframe_vs_numpy_arra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C0K69JHgX-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01202" y="1435695"/>
            <a:ext cx="3602978" cy="153030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58" y="3210252"/>
            <a:ext cx="1756666" cy="1844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8028" y="3478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913" y="1231353"/>
            <a:ext cx="4773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5" y="5985806"/>
            <a:ext cx="3626069" cy="7941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55" y="3735289"/>
            <a:ext cx="3626069" cy="7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7"/>
            <a:ext cx="3445196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694" y="15031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1285250" y="4726955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3" y="1727978"/>
            <a:ext cx="4036029" cy="3010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60" y="1649716"/>
            <a:ext cx="2361645" cy="1787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33" y="3432786"/>
            <a:ext cx="4723144" cy="1644421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 rot="8320880">
            <a:off x="8564834" y="4629477"/>
            <a:ext cx="922420" cy="82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880694" y="471527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5250" y="5328609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997" y="5328609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8038" y="5328609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7"/>
            <a:ext cx="3445196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694" y="15031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0" y="1768490"/>
            <a:ext cx="4201189" cy="36613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49" y="1768491"/>
            <a:ext cx="2996228" cy="26328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868" y="3395518"/>
            <a:ext cx="3633536" cy="22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976"/>
            <a:ext cx="12192000" cy="1765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45805" y="4415882"/>
            <a:ext cx="2149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stackoverflow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685" y="485609"/>
            <a:ext cx="3251658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848" y="40319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47" y="1982753"/>
            <a:ext cx="2880457" cy="43107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5" y="2525556"/>
            <a:ext cx="4300193" cy="32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685" y="485609"/>
            <a:ext cx="3251658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848" y="40319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64096" y="2138509"/>
            <a:ext cx="825190" cy="262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98287" y="2135715"/>
            <a:ext cx="825190" cy="26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59519" y="2135715"/>
            <a:ext cx="825190" cy="26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7291" y="2115958"/>
            <a:ext cx="2720613" cy="264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685" y="485609"/>
            <a:ext cx="3251658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848" y="40319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64096" y="2138509"/>
            <a:ext cx="825190" cy="262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98287" y="2135715"/>
            <a:ext cx="825190" cy="26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59519" y="2135715"/>
            <a:ext cx="825190" cy="26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7291" y="2115958"/>
            <a:ext cx="2720613" cy="264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268566" y="4971441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8685" y="485609"/>
            <a:ext cx="3251658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848" y="40319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64096" y="2138509"/>
            <a:ext cx="825190" cy="262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98287" y="2135715"/>
            <a:ext cx="825190" cy="26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59519" y="2135715"/>
            <a:ext cx="825190" cy="26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7291" y="2115958"/>
            <a:ext cx="2720613" cy="264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268566" y="4971441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9425281" y="4971440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7"/>
            <a:ext cx="3445196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694" y="15031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3" y="1727978"/>
            <a:ext cx="4036029" cy="3010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60" y="1649716"/>
            <a:ext cx="2361645" cy="1787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33" y="3432786"/>
            <a:ext cx="4723144" cy="16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7"/>
            <a:ext cx="3445196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694" y="15031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3" y="1727978"/>
            <a:ext cx="4036029" cy="3010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60" y="1649716"/>
            <a:ext cx="2361645" cy="1787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33" y="3432786"/>
            <a:ext cx="4723144" cy="1644421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0800000">
            <a:off x="880694" y="471527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9997" y="5328609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7"/>
            <a:ext cx="3445196" cy="111909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694" y="150314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1285250" y="4726955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3" y="1727978"/>
            <a:ext cx="4036029" cy="3010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60" y="1649716"/>
            <a:ext cx="2361645" cy="1787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33" y="3432786"/>
            <a:ext cx="4723144" cy="1644421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0800000">
            <a:off x="880694" y="471527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5250" y="5328609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997" y="5328609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81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Numpy  Array</vt:lpstr>
      <vt:lpstr>Reference</vt:lpstr>
      <vt:lpstr>Numpy  Array</vt:lpstr>
      <vt:lpstr>Numpy  Array</vt:lpstr>
      <vt:lpstr>Numpy  Array</vt:lpstr>
      <vt:lpstr>Numpy  Array</vt:lpstr>
      <vt:lpstr>Numpy  Array</vt:lpstr>
      <vt:lpstr>Numpy  Array</vt:lpstr>
      <vt:lpstr>Numpy  Array</vt:lpstr>
      <vt:lpstr>Numpy  Array</vt:lpstr>
      <vt:lpstr>Numpy  Array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83</cp:revision>
  <dcterms:created xsi:type="dcterms:W3CDTF">2019-10-26T12:53:45Z</dcterms:created>
  <dcterms:modified xsi:type="dcterms:W3CDTF">2019-12-06T05:49:07Z</dcterms:modified>
</cp:coreProperties>
</file>