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6" r:id="rId4"/>
    <p:sldId id="287" r:id="rId5"/>
    <p:sldId id="288" r:id="rId6"/>
    <p:sldId id="302" r:id="rId7"/>
    <p:sldId id="289" r:id="rId8"/>
    <p:sldId id="301" r:id="rId9"/>
    <p:sldId id="303" r:id="rId10"/>
    <p:sldId id="308" r:id="rId11"/>
    <p:sldId id="304" r:id="rId12"/>
    <p:sldId id="309" r:id="rId13"/>
    <p:sldId id="305" r:id="rId14"/>
    <p:sldId id="310" r:id="rId15"/>
    <p:sldId id="295" r:id="rId16"/>
    <p:sldId id="306" r:id="rId17"/>
    <p:sldId id="311" r:id="rId18"/>
    <p:sldId id="307" r:id="rId19"/>
    <p:sldId id="31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93" d="100"/>
          <a:sy n="93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dyBflOU54" TargetMode="External"/><Relationship Id="rId4" Type="http://schemas.openxmlformats.org/officeDocument/2006/relationships/hyperlink" Target="https://github.com/SungchulLee/pandas/tree/master/pandas_resample_and_apply_method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285932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720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720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  <a:br>
              <a:rPr lang="en-US" sz="72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7200" smtClean="0">
                <a:latin typeface="Arial Black" charset="0"/>
                <a:ea typeface="Arial Black" charset="0"/>
                <a:cs typeface="Arial Black" charset="0"/>
              </a:rPr>
              <a:t>resample </a:t>
            </a:r>
            <a:r>
              <a:rPr lang="en-US" sz="7200" dirty="0" smtClean="0">
                <a:latin typeface="Arial Black" charset="0"/>
                <a:ea typeface="Arial Black" charset="0"/>
                <a:cs typeface="Arial Black" charset="0"/>
              </a:rPr>
              <a:t>and apply method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6002968"/>
            <a:ext cx="3505200" cy="767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44" y="3310359"/>
            <a:ext cx="8534972" cy="21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" y="2397684"/>
            <a:ext cx="11104352" cy="4069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27" y="104655"/>
            <a:ext cx="9463550" cy="20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" y="2447862"/>
            <a:ext cx="11420273" cy="42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" y="2447862"/>
            <a:ext cx="11420273" cy="4280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27" y="104655"/>
            <a:ext cx="9463550" cy="20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119" cy="6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119" cy="6657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016" y="1"/>
            <a:ext cx="3547102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9494" y="2727158"/>
            <a:ext cx="398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pply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7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76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6" y="141004"/>
            <a:ext cx="3646024" cy="22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2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260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05" y="98191"/>
            <a:ext cx="3233195" cy="20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6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1712495"/>
            <a:ext cx="11309684" cy="47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46299"/>
            <a:ext cx="11726779" cy="3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2273299"/>
            <a:ext cx="11726779" cy="37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2273299"/>
            <a:ext cx="11726779" cy="3726447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165368" y="1605063"/>
            <a:ext cx="581890" cy="89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0650" y="877352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axis=1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01600"/>
            <a:ext cx="90678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5937" y="2582779"/>
            <a:ext cx="5061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resample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" y="2397684"/>
            <a:ext cx="11104352" cy="40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22</Words>
  <Application>Microsoft Macintosh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Arial</vt:lpstr>
      <vt:lpstr>Office Theme</vt:lpstr>
      <vt:lpstr>              Pandas resample and apply method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54</cp:revision>
  <dcterms:created xsi:type="dcterms:W3CDTF">2019-10-26T12:53:45Z</dcterms:created>
  <dcterms:modified xsi:type="dcterms:W3CDTF">2019-12-02T07:40:37Z</dcterms:modified>
</cp:coreProperties>
</file>