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26F7-49C1-2A0E-EAAB-3C3AA5947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89F4C-2DE2-019F-BA97-BFC40493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A2D6-40C4-2D1E-5E53-9A7CA847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4A99-BE35-0A80-AC23-8176616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8E15-4B38-9112-DAB9-D2EA75C2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4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D5CF-FB01-C68E-9E04-CCB9AE6B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239A8-C19B-3BA7-C1D4-F34ABB6B2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E41D-A65B-14F0-FD66-75AF589D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45FF-27E8-651F-E71C-0D5FEE9F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EF72-3D61-D7AC-CBEF-BE7A2693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56F37-2731-3994-F3E4-46770AD18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0BAE4-6305-8D3E-DB69-7E0FD6713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03C6-F37C-C9F9-2340-58ECA8D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052C-6372-BB10-6762-4CD3E8A0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E98EF-E1F7-BCFC-86D0-399C95AB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60A3-6474-9E4C-0FD1-368D706E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F11B-F9C5-2CD9-D25A-274552E3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D56A-7E85-3C26-B1DB-20F2280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6EEB-2E66-3D69-A058-101D022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B230-6CA9-6795-F3D3-87288170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A426-1E30-63FA-7881-D807AC30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71EF-DCBE-205C-1083-718C29469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A2DD-ADE8-DF19-4B05-5F3CE62C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A6CF-2DA0-BF1D-888F-A829C9FE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FE547-C724-A465-D9E4-46D5942D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C675-442E-244C-439C-E420508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AFBD-84DF-862D-46E0-CFBB7BEE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AAC5B-61DD-BE87-3200-9CC95AC3D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CADC3-F722-4DF8-8FB8-6E3A1D71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82DED-E8C2-FFA3-F7A9-87CBEDF7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BB32-6D6B-4296-DB88-70D17BE1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8841-721D-B481-8FA4-00CC7EAA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C0352-CB87-5B6F-783E-31618AD6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C0763-EAAC-9D67-5E1D-958C2194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76662-51C2-5164-02C3-4F0462231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5E589-455B-BD54-B409-B9EFF56CE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F575C-3868-74D1-EB44-A92F4112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518B8-E4FE-7A1F-493C-3C6A1443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9165D-000B-3351-8F16-2ACD53DD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1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EC44-1E4C-F4C0-E770-F0410724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87A9A-B65A-C8C0-8988-62D64A4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0372E-C25A-C742-C4DF-F266536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F1C8B-5594-0CF8-D25B-568FAE39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7707D-B1FB-9A46-0A12-3336C73F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C4B78-3B53-FB2B-6833-5868BB76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7254-9403-781F-305B-5CA128C9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3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26C1-B44E-F476-5729-99F61393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F329-B15D-FEC5-87B2-88F48F43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2C7EF-9D4F-B71C-A6FA-BD0A0CC3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7A7DA-11F9-C153-D88B-DE48DB29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8A6DB-4361-782D-3EB3-D04D02CB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B7071-CF07-2FAD-DEAF-5A2548A6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4AE9-0874-5F50-64F2-1B39E0A5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23D6-D763-0AA4-4172-AB6D35D9A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6AC13-3485-4DDF-B7B7-F9ED9967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51BB0-C2A6-418C-BC52-79097A08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7837B-925C-9836-0233-D2975FA5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8DD8-F0B7-40CB-CB77-8D6E9343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F9677-F276-E55A-0E67-DDE99C08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519AF-6871-48CF-50BD-65BB39A0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1E6F-F9B9-5E08-9308-0D4A61C3A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0C47-BF18-49B1-A206-D2DD91108D7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1AB1-A934-0F52-EDEA-8148C1839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C2A2F-F3A7-B297-DD30-4B4D5359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9D52-1FD2-4272-A72E-80B48BCD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8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9C8FDA8E-768C-A689-BC98-502808660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703DA-9C1B-5EA0-0B5B-996AE949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C62E7-2E15-B170-7EA8-DA318B77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Md Forkan Hossain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API Service Development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56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E9A42-977A-3E31-D3F4-5E417367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2281-314A-E5C2-CF9A-05EE5127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Library Management System provides a robust solution for efficiently managing library resources, incorporating advanced features and security measures. The project followed a systematic development process, addressing various challenges to create a scalable and feature-rich application.</a:t>
            </a: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8EF3FE5E-0733-06D9-ED76-B9E3C715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4" r="2769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46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FAD89533-A645-A700-F222-1257FA8EE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1CC5D-8A3D-742A-CF9D-4089BFFE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6D78-C561-21AB-F34C-EC194A69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library management system provides a foundation for managing readers, books, and their associations with a focus on simplicity and functionality. Future enhancements can be made based on specific requirements and scalability considerations.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282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AC1DB-C315-BED1-2FCD-7118DCF0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95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AEF80-8CC7-7B66-65FD-B162FFDB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188717"/>
          </a:xfrm>
        </p:spPr>
        <p:txBody>
          <a:bodyPr anchor="b">
            <a:no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AE258-355B-9B72-405B-C14C1CF92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890684"/>
            <a:ext cx="6866717" cy="319037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Node.js for server-side JavaScript.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Express.js for the web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D1D5DB"/>
                </a:solidFill>
                <a:effectLst/>
                <a:latin typeface="Söhne"/>
              </a:rPr>
              <a:t>Sequelize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as the ORM for SQLite database interactions.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BA2B9F1A-0FB1-97EF-4498-87951A9AB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9D9EF-1C09-9113-8BDB-9EFBBC7B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 i="0" dirty="0">
                <a:effectLst/>
                <a:latin typeface="Söhne"/>
              </a:rPr>
              <a:t>Functionality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6EED-E29F-1C88-4B8D-D71A7C51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Allows the creation of readers and books.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Assigns books to readers with a default status of 'borrowed'.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Updates book status to 'returned'.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Retrieves information about readers with their assigned books.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Retrieves information about a specific book for a particular user.</a:t>
            </a:r>
          </a:p>
        </p:txBody>
      </p:sp>
    </p:spTree>
    <p:extLst>
      <p:ext uri="{BB962C8B-B14F-4D97-AF65-F5344CB8AC3E}">
        <p14:creationId xmlns:p14="http://schemas.microsoft.com/office/powerpoint/2010/main" val="101160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E74DB-1B67-ED72-B230-BF17283B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Söhne"/>
              </a:rPr>
              <a:t>Key Components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A2EA-9B9B-BEAE-DE2D-55AB6963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Reader: model for reader information.</a:t>
            </a:r>
          </a:p>
          <a:p>
            <a:pPr>
              <a:spcAft>
                <a:spcPts val="800"/>
              </a:spcAft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Book: model for book details.</a:t>
            </a:r>
          </a:p>
          <a:p>
            <a:pPr>
              <a:spcAft>
                <a:spcPts val="800"/>
              </a:spcAft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Assignment: model for managing book assignments with status.</a:t>
            </a:r>
          </a:p>
        </p:txBody>
      </p:sp>
      <p:pic>
        <p:nvPicPr>
          <p:cNvPr id="5" name="Picture 4" descr="The calendar on a table stacked on top of notebooks">
            <a:extLst>
              <a:ext uri="{FF2B5EF4-FFF2-40B4-BE49-F238E27FC236}">
                <a16:creationId xmlns:a16="http://schemas.microsoft.com/office/drawing/2014/main" id="{E5B21E02-FE7E-7943-C4E4-FFC1AEDF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9" r="7211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685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FF153-5105-6A0F-3D24-38978ED0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Routes and Endpoints:</a:t>
            </a:r>
            <a:br>
              <a:rPr lang="en-US" sz="4000" b="1" i="0">
                <a:effectLst/>
                <a:latin typeface="Söhne"/>
              </a:rPr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49EE-F7D1-43C9-D779-69AC6EC9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681316"/>
            <a:ext cx="5334197" cy="4558763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Reader (POST /readers): Allows the creation of a new reader by providing first name, last name, and email.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Book (POST /books): Enables the addition of a new book by providing title, author, and publication year.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Book (POST /</a:t>
            </a:r>
            <a:r>
              <a:rPr lang="en-US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assignBook</a:t>
            </a: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Associates a book with a reader and sets the initial status to 'borrowed'.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Book (PUT /return-book): Updates the status of a book associated with a reader to 'returned'.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User with Assigned Books (GET /user/:</a:t>
            </a:r>
            <a:r>
              <a:rPr lang="en-US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Retrieves information about a user along with the books they have been assigned, including status.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Single Book for User (GET /user/:</a:t>
            </a:r>
            <a:r>
              <a:rPr lang="en-US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/book/:</a:t>
            </a:r>
            <a:r>
              <a:rPr lang="en-US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bookId</a:t>
            </a: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Retrieves information about a specific book for a particular user, including status.</a:t>
            </a:r>
          </a:p>
          <a:p>
            <a:endParaRPr lang="en-US" sz="1300" dirty="0"/>
          </a:p>
        </p:txBody>
      </p:sp>
      <p:pic>
        <p:nvPicPr>
          <p:cNvPr id="12" name="Picture 11" descr="Blue coloured book">
            <a:extLst>
              <a:ext uri="{FF2B5EF4-FFF2-40B4-BE49-F238E27FC236}">
                <a16:creationId xmlns:a16="http://schemas.microsoft.com/office/drawing/2014/main" id="{0B57FA88-606E-25FB-3791-D2A5C51AD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3" r="2619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47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8A0-9BCE-CD44-2051-ED4D7D3F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Challenges</a:t>
            </a:r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D76C91B8-FF67-8BB8-952E-79DEE8053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66" r="23396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9B03-D7A5-38F3-7849-96F64CF1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 and Authorization: Implement user authentication to secure your API endpoints.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role-based access control to differentiate between administrators and regular users.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 System: Create a fine system for late returns.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mechanism to calculate fines based on the duration a book is overdue.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System: Add a reservation system, allowing users to reserve books that are currently checked out.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Notifications: Implement a notification system to remind users of upcoming due dates or overdue books.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Concurrency Control: Handle concurrent updates to the same resource (e.g., updating the status of a book) using optimistic or pessimistic concurrency control.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086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DADA-C98D-825E-9FB8-FCE85874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871146"/>
            <a:ext cx="5444382" cy="1669360"/>
          </a:xfrm>
        </p:spPr>
        <p:txBody>
          <a:bodyPr anchor="t">
            <a:normAutofit/>
          </a:bodyPr>
          <a:lstStyle/>
          <a:p>
            <a:r>
              <a:rPr lang="en-US" sz="6000" b="1" dirty="0"/>
              <a:t>Solutions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738926C-FD00-E538-456F-D4A77273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2C11-F9B6-9190-CCBF-C8FCEC84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976284"/>
            <a:ext cx="5444382" cy="4166099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Middleware: Utilizes middleware for parsing JSON and handling potential errors. Suggests adding more middleware for validation and global error handling.</a:t>
            </a:r>
          </a:p>
          <a:p>
            <a:pPr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Security: Recommends using environment variables for sensitive information and enhancing input validation for security.</a:t>
            </a:r>
          </a:p>
          <a:p>
            <a:pPr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Configuration: Advises using environment variables for configuration to enhance flexibility.</a:t>
            </a:r>
          </a:p>
          <a:p>
            <a:pPr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Documentation: Suggests adding Swagger or 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OpenAPI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 for better API understanding.</a:t>
            </a:r>
          </a:p>
          <a:p>
            <a:pPr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Logging: Proposes implementing a logging solution for monitoring and debugging.</a:t>
            </a:r>
          </a:p>
          <a:p>
            <a:pPr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Structure: Recommends organizing code into separate files or modules for better maintainability.</a:t>
            </a:r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3036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7CA7F036-AFC9-2714-80A3-501799FF5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7" r="40754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D65C6-8221-ADE0-B021-349ECDAF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04E80-7B22-A33C-A63A-7E77E233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1848465"/>
            <a:ext cx="5247340" cy="48768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43:  </a:t>
            </a: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 and Setup : Defined project goals, set up the environment, and designed the database models.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44: </a:t>
            </a: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Functionality: Implemented basic endpoints for creating readers, books, and handling book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45-48</a:t>
            </a:r>
            <a:r>
              <a:rPr lang="en-US" sz="1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implemented internationalization, rate limiting, and performed final testing and documentation.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59711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611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Arial</vt:lpstr>
      <vt:lpstr>Calibri</vt:lpstr>
      <vt:lpstr>Calibri Light</vt:lpstr>
      <vt:lpstr>Söhne</vt:lpstr>
      <vt:lpstr>Office Theme</vt:lpstr>
      <vt:lpstr>Library Management System</vt:lpstr>
      <vt:lpstr>Overview of the project</vt:lpstr>
      <vt:lpstr>Technologies</vt:lpstr>
      <vt:lpstr>Functionality</vt:lpstr>
      <vt:lpstr>Key Components</vt:lpstr>
      <vt:lpstr>Routes and Endpoints: </vt:lpstr>
      <vt:lpstr>Challenges</vt:lpstr>
      <vt:lpstr>Solutions</vt:lpstr>
      <vt:lpstr>Timetable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Forkan Hossain</dc:creator>
  <cp:lastModifiedBy>Forkan Hossain</cp:lastModifiedBy>
  <cp:revision>7</cp:revision>
  <dcterms:created xsi:type="dcterms:W3CDTF">2023-11-30T11:06:13Z</dcterms:created>
  <dcterms:modified xsi:type="dcterms:W3CDTF">2023-11-30T14:58:11Z</dcterms:modified>
</cp:coreProperties>
</file>