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5557-884C-4FCB-95D9-08759F1375F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F618-F654-4761-9935-9BE6E0A1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2D24-85B5-400A-91B9-9495F0975DC4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A36-AAB8-4F8C-AF34-8AFAFFEDA8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E367-2725-418E-A4F2-1082DF34ECA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4B-B3FE-4DF3-ABAD-F52A80057A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F1A5-D23C-49BB-8D18-15E32DC84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C0F-1496-41B8-BF5B-2C710A87D33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D9F6-07A4-4594-B0B6-BC831824C0F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381B-490F-4E17-B2F0-C93B19F6129D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7C3F-2FCB-4D47-8790-CF330D8A8D95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9BA-C0F9-4D10-847B-834D10DF3912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CED-98C1-444C-B36E-0BE9B8B28197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964A93-42AD-46FD-AC9E-B333E61E5980}" type="datetime1">
              <a:rPr lang="en-US" smtClean="0"/>
              <a:t>6/13/2020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13" y="3888250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Instructor: Dr. Dalia Nandi, Dept. of ECE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Akarsh Somani(39/CSE/16005/0000162)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Misra(39/CSE/16015/0000172)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6AE17-1A1B-4C63-A60B-07DD027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moving average the past observation are equally weighted where as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exponentially decreases over the time. It has only one smoothing factor.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extension over the simple exponential smoothing method. Here we use triple smoothing with the factor - seasonal period, trend type and seasonal type.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101C-24F8-4EA6-8DF9-4090DB1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combination of three terms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Auto Regressive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Integrated (difference between current values and the previous values)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– Moving Average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BBB6-068B-4391-B822-EF5858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here is ARIMA Multiplicative method with a seasonality factor m. Here we have chosen the multiplicative factor of 12 as ours is a monthly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51C23-AF9C-406D-A710-68EF2CF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are used for processing the sequential data, but Unfortunately, as the dependency gets long, RNNs become unable to learn to connect the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LSTMs come to rescue, which are explicitly designed to avoid the long-term dependency problem.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Remembering information for long periods of time is practically their default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731942"/>
            <a:ext cx="6874360" cy="2582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9442-B16A-41A6-9580-3008C96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using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12 previous months trade amount as input for our LSTM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1A8FC-BA34-47D9-8027-2418994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Export’s data, Seasonal ARIMA outperforms other models with minimum RMSE of 1310.58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7FC5F-1629-47D5-A3A0-3A0A7313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slightly upwards trend in Export forecast and slightly downward trend in the Export forecast.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Perform better for Forecasting Export Data, which shows that ARIMA captures seasonality much better than any other model, even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data and randomness.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better for Import Data because of it’s capability of retaining information of long period 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huge trade deficit (Export-Import) with China in terms of trade. Hence we need to make strict policies towards Chinese products as soon as possible.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71F2-7743-4C10-A1C3-5323B50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Existing Models more robust by tuning them even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New models specially Attention Models which can even store more information than LSTMs.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some factor to encounter the randomness in data which causes high frequency fluctuations which in turn results in below expected performance of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data points for better forecasting specially for LSTM model since it operates on a neural network which needs more and more data for better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AD629-4519-4FAA-BFF2-E80BBA6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0768F-32BC-4171-85D7-92F5DC4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an economic concept which involves Buying and Selling of the commodities, or exchanging goods and services between needy people.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important in a way that it increases competition and decreases overall world wise cost of a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doesn’t produce petroleum products so we import it from Arab countries and sell commodities like metals, pearls, clothes and mineral oils, which are rich in the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CA14-90D6-43A5-9C6F-E30227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Analysis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Importing more becomes dependent and Country Exporting more becomes economically Stronger.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happens when Import increases and our productivity decreases for the particular product.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Future’s import/export value, we can take pre measures for the smooth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CF41-44B1-46C6-BCE6-5CA6D346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the trade dataset from Department of Commerce, Govt. of India website.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Trade data is available from January, 2006 to January, 2020 - Country wise or HS code wise.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amount (Import/Export) for each month which is expressed in million US dollars.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 Code - Harmonized System (HS) of tariff nomenclature is an internationally standardized system of names and numbers to classify traded products,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1 for Live Animal, 95 for Toys, Games and Sports Requisites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– It is the description of the Harmonized System items.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D94F-6B9D-40B2-8BBA-DEFBF5B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FF20B-E954-4E5A-95AB-691E2CB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B2D6F-704A-4629-8F33-9A6A63627A46}"/>
              </a:ext>
            </a:extLst>
          </p:cNvPr>
          <p:cNvSpPr txBox="1"/>
          <p:nvPr/>
        </p:nvSpPr>
        <p:spPr>
          <a:xfrm>
            <a:off x="8414240" y="2162907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for Mineral Fuels and Mineral Oils and the product of there 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for natural or cultured pearls, precious or semiprecious stones, Pre-Metals, 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for Electrical Machinery and Equipment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55A3F-581D-486B-872C-90B0A23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C699E-A326-430A-8F1B-29C397404BE0}"/>
              </a:ext>
            </a:extLst>
          </p:cNvPr>
          <p:cNvSpPr txBox="1"/>
          <p:nvPr/>
        </p:nvSpPr>
        <p:spPr>
          <a:xfrm>
            <a:off x="8537119" y="2120747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tops the list with around $4379 million trade Import followed by United Arab Emirates, Saudi Arab and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USA is top most country to which India exports the most $3013 million followed by UAE, China, Hong Kong and Singapore.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847A6-4A8E-4B65-A738-3703496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Seasonal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LSTM (Long Short 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DF0D-8D91-4829-A4D1-ADB83A2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used when a value from the time series has dependency on previous values 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order of an auto-regression is the number of immediately preceding values in the series that are used to forecast the current value e.g. order of 2 denotes that the value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calculates the overall trend in the dataset. As the name suggest that we go by taking the Average over a fixed rolling size window.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3455" y="4237892"/>
            <a:ext cx="5152290" cy="2039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D4AFB-E8FA-4E9E-BD5E-873DED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661</TotalTime>
  <Words>1080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Adjacency</vt:lpstr>
      <vt:lpstr>Indian Trade Analysis and Forecasting</vt:lpstr>
      <vt:lpstr>What is Trade?</vt:lpstr>
      <vt:lpstr>Significance of Analysis and Forecasting</vt:lpstr>
      <vt:lpstr>About Data</vt:lpstr>
      <vt:lpstr>How the Trade Data Looks</vt:lpstr>
      <vt:lpstr>Commodities which we traded the most</vt:lpstr>
      <vt:lpstr>Countries which we traded the most</vt:lpstr>
      <vt:lpstr>Models we Used for Forecasting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Akarsh Somani</cp:lastModifiedBy>
  <cp:revision>45</cp:revision>
  <dcterms:created xsi:type="dcterms:W3CDTF">2020-06-10T04:50:29Z</dcterms:created>
  <dcterms:modified xsi:type="dcterms:W3CDTF">2020-06-13T06:28:38Z</dcterms:modified>
</cp:coreProperties>
</file>