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4A"/>
    <a:srgbClr val="FFEB3B"/>
    <a:srgbClr val="FEF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96"/>
  </p:normalViewPr>
  <p:slideViewPr>
    <p:cSldViewPr snapToGrid="0" snapToObjects="1">
      <p:cViewPr varScale="1">
        <p:scale>
          <a:sx n="106" d="100"/>
          <a:sy n="106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1BA015-E954-A949-8B98-80018DDBF3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77B2-39E8-B745-9968-31DB359D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3CB2-6D64-F149-8D19-F418B4B6B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C47B-6773-6C46-9BB2-FA378F97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8BE5-E5EF-5341-8F66-7A22BE5B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4294-EAC0-3243-8E38-13FEA3C3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56CE2-36FC-FB42-B12E-697450A9A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4B3F-38C9-9F4E-AB4A-BB0408513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BF19-2195-FA44-8AC0-9C58FDFF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B2F9-08B6-974A-835E-C71F4D2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1E6D-9905-8345-A10E-7A1C5630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8042DF-ACE1-AF4D-9289-5D92D5B66B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795D6-AAFE-3A46-AC4E-5052A96D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5F5C9-9A84-194C-BF69-D47CD89D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4B4E-C5C6-D049-98CD-3ECCB30A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153C-8D84-6348-9A1B-BAD1C2C9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49BD3-1CD2-8C45-84B3-CAE8B925C7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FF3B4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1747" y="6335141"/>
            <a:ext cx="782053" cy="3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BF50-415E-6747-A634-78AC9804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93DA-BBB1-7B48-8598-DACFB1FF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14A6-36A7-A04F-BCA0-D27C4E25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2A96-828E-D240-9E8F-1E2AA1A4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0C44-ED77-0B4F-A68F-BB6CCB2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E19F-1884-CB4A-A733-6AF348BC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F5F-4C30-4E4A-8C1B-CD609520B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8D0F-1E0C-E849-9A47-09CC8FCD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E644-D6B9-B344-88BE-90F352A8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87383-73CF-9548-89A7-0F70215C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F64E-7633-A34F-8C67-3195B6F8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545E-0776-2043-9B05-29D786E2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9CA1D-DDCF-0D4F-BC4C-BAC13EA6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62B3-1AC6-8541-9CB6-EAEA446C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BC9B3-F686-E64D-A1DD-6DD01D7EB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1A986-F236-AF4B-BC3C-A5688F8E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4B797-8BD8-104E-AD8B-45993DBB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2A4E4-B640-354B-86F8-D036AFE5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E875E-5B6B-C540-BF25-A23B2825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5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8736-2389-7B47-A226-19511B01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64B37-29A7-5E45-96FC-77EEEAC5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3456E-B020-6A41-8511-B713C50F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3C396-E05B-654D-A6C3-2E611C5E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56D32-34CB-4847-8EE6-CD0EFB43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DDBD2-AEA9-024A-B473-BDC7FB41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E3544-1777-5947-86D9-DB753680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5C82-70C2-DD49-A4E0-1F33AEB0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E6E2-809B-DB4E-9723-62C0FD27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5A0A8-DA28-1F47-97A8-5EA21941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5973D-D48C-D14E-8F32-9060E7E1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05CA-4F29-3043-8AFF-793A245B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8771-FCD3-7E48-86CD-43EA82D5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A7F5-2FD5-E541-B773-E26EED63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D96EB-43C9-E54E-A6A0-DA193264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25619-D993-5141-BF88-371B1A718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A5262-CA25-E34D-9617-2AD8E41C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BA48B-DDB7-6341-8DAD-C40C1D0E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D59CD-8F03-7D4F-9E1A-8B63F8D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790DC-BE30-A747-888E-CF1D410D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693B6-EC05-4A41-A89F-6838DB07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C1E2-A05E-554B-BA9B-4C7397B6C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B5C6-0F83-7F4E-93C3-FA298F769768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3F60-FC79-AA47-BB79-DA5A13FC9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C02C-58A8-C94D-918E-7DB567EB7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519E8-4AA6-9A47-8BA0-AC23B952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53B2E-C096-DB40-A237-5642147F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latin typeface="Roboto" panose="02000000000000000000" pitchFamily="2" charset="0"/>
                <a:ea typeface="Roboto" panose="02000000000000000000" pitchFamily="2" charset="0"/>
              </a:rPr>
              <a:t>Our Tech Stack</a:t>
            </a:r>
            <a:endParaRPr lang="en-US" sz="3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5D136C-6E72-D945-A167-7BD9C3F20DF0}"/>
              </a:ext>
            </a:extLst>
          </p:cNvPr>
          <p:cNvSpPr/>
          <p:nvPr/>
        </p:nvSpPr>
        <p:spPr>
          <a:xfrm>
            <a:off x="966537" y="4604084"/>
            <a:ext cx="5775159" cy="630936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POSTGRES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B8A2D-ED20-9C4B-A770-58CEEA4B6DDC}"/>
              </a:ext>
            </a:extLst>
          </p:cNvPr>
          <p:cNvSpPr/>
          <p:nvPr/>
        </p:nvSpPr>
        <p:spPr>
          <a:xfrm>
            <a:off x="4936617" y="3757861"/>
            <a:ext cx="1805079" cy="633663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SEQUELIZE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27CF6A-840B-0140-8F93-486DC39C6594}"/>
              </a:ext>
            </a:extLst>
          </p:cNvPr>
          <p:cNvSpPr/>
          <p:nvPr/>
        </p:nvSpPr>
        <p:spPr>
          <a:xfrm>
            <a:off x="2951577" y="3757861"/>
            <a:ext cx="1805079" cy="633663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AXIOS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D9A39C-3AB0-5B4E-8D73-240348D331B2}"/>
              </a:ext>
            </a:extLst>
          </p:cNvPr>
          <p:cNvSpPr/>
          <p:nvPr/>
        </p:nvSpPr>
        <p:spPr>
          <a:xfrm>
            <a:off x="966537" y="3757861"/>
            <a:ext cx="1805079" cy="633663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83619-3961-C344-B453-6CC70DF32966}"/>
              </a:ext>
            </a:extLst>
          </p:cNvPr>
          <p:cNvSpPr/>
          <p:nvPr/>
        </p:nvSpPr>
        <p:spPr>
          <a:xfrm>
            <a:off x="966537" y="2911639"/>
            <a:ext cx="2834874" cy="633663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7643E-DD0C-894B-BE40-4AAAA8D5C497}"/>
              </a:ext>
            </a:extLst>
          </p:cNvPr>
          <p:cNvSpPr/>
          <p:nvPr/>
        </p:nvSpPr>
        <p:spPr>
          <a:xfrm>
            <a:off x="3906822" y="2911639"/>
            <a:ext cx="2834874" cy="633663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3AF9CA-F735-C74A-97FE-7C6E42149E14}"/>
              </a:ext>
            </a:extLst>
          </p:cNvPr>
          <p:cNvSpPr/>
          <p:nvPr/>
        </p:nvSpPr>
        <p:spPr>
          <a:xfrm>
            <a:off x="966537" y="2120687"/>
            <a:ext cx="5775159" cy="633663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MATERIAL-UI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29AD4-5265-8E45-9CC9-455FAC7B2A75}"/>
              </a:ext>
            </a:extLst>
          </p:cNvPr>
          <p:cNvSpPr/>
          <p:nvPr/>
        </p:nvSpPr>
        <p:spPr>
          <a:xfrm>
            <a:off x="7680800" y="2132714"/>
            <a:ext cx="3227832" cy="633663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GOOGLE O-AUTH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7256D-2674-2244-815F-29950153221C}"/>
              </a:ext>
            </a:extLst>
          </p:cNvPr>
          <p:cNvSpPr/>
          <p:nvPr/>
        </p:nvSpPr>
        <p:spPr>
          <a:xfrm>
            <a:off x="7680800" y="2911639"/>
            <a:ext cx="3227832" cy="633663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EDAMAM RECIPES API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E538318-C47F-B249-B040-B50C43C21684}"/>
              </a:ext>
            </a:extLst>
          </p:cNvPr>
          <p:cNvSpPr txBox="1">
            <a:spLocks/>
          </p:cNvSpPr>
          <p:nvPr/>
        </p:nvSpPr>
        <p:spPr>
          <a:xfrm>
            <a:off x="896257" y="1084320"/>
            <a:ext cx="5199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1800" b="1" dirty="0">
                <a:latin typeface="Roboto Black" panose="02000000000000000000" pitchFamily="2" charset="0"/>
                <a:ea typeface="Roboto Black" panose="02000000000000000000" pitchFamily="2" charset="0"/>
              </a:rPr>
              <a:t>APPLICATION TECH STACK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BD4D49B-1406-154E-AD95-43F5E8DBAC8A}"/>
              </a:ext>
            </a:extLst>
          </p:cNvPr>
          <p:cNvSpPr txBox="1">
            <a:spLocks/>
          </p:cNvSpPr>
          <p:nvPr/>
        </p:nvSpPr>
        <p:spPr>
          <a:xfrm>
            <a:off x="7580196" y="1027906"/>
            <a:ext cx="5199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1800" b="1" dirty="0">
                <a:latin typeface="Roboto Black" panose="02000000000000000000" pitchFamily="2" charset="0"/>
                <a:ea typeface="Roboto Black" panose="02000000000000000000" pitchFamily="2" charset="0"/>
              </a:rPr>
              <a:t>API DATA / SERVICES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5A309-AF4B-C34F-944B-401A50AE59CD}"/>
              </a:ext>
            </a:extLst>
          </p:cNvPr>
          <p:cNvSpPr/>
          <p:nvPr/>
        </p:nvSpPr>
        <p:spPr>
          <a:xfrm>
            <a:off x="7680800" y="3757860"/>
            <a:ext cx="3227832" cy="633663"/>
          </a:xfrm>
          <a:prstGeom prst="rect">
            <a:avLst/>
          </a:prstGeom>
          <a:noFill/>
          <a:ln w="28575">
            <a:solidFill>
              <a:srgbClr val="FF3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SPEECH</a:t>
            </a:r>
          </a:p>
        </p:txBody>
      </p:sp>
    </p:spTree>
    <p:extLst>
      <p:ext uri="{BB962C8B-B14F-4D97-AF65-F5344CB8AC3E}">
        <p14:creationId xmlns:p14="http://schemas.microsoft.com/office/powerpoint/2010/main" val="10913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58447-E61B-9044-9052-8666DFA9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10" y="2229852"/>
            <a:ext cx="1600665" cy="1600665"/>
          </a:xfrm>
          <a:prstGeom prst="ellipse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7BA6F8A-C479-BE4D-ADE8-65CEB1F3CB36}"/>
              </a:ext>
            </a:extLst>
          </p:cNvPr>
          <p:cNvSpPr txBox="1">
            <a:spLocks/>
          </p:cNvSpPr>
          <p:nvPr/>
        </p:nvSpPr>
        <p:spPr>
          <a:xfrm>
            <a:off x="3372853" y="1658424"/>
            <a:ext cx="10062029" cy="240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defRPr>
            </a:lvl1pPr>
          </a:lstStyle>
          <a:p>
            <a:br>
              <a:rPr lang="en-US" sz="27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GET FORKING!</a:t>
            </a:r>
            <a:br>
              <a:rPr lang="en-US" dirty="0"/>
            </a:br>
            <a:endParaRPr lang="en-US" dirty="0"/>
          </a:p>
          <a:p>
            <a:r>
              <a:rPr lang="en-US" sz="3100" dirty="0" err="1"/>
              <a:t>forkit-io.herokuapp.com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27470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26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Black</vt:lpstr>
      <vt:lpstr>Roboto Medium</vt:lpstr>
      <vt:lpstr>Office Theme</vt:lpstr>
      <vt:lpstr>Our Tech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cp:lastPrinted>2018-12-05T02:02:16Z</cp:lastPrinted>
  <dcterms:created xsi:type="dcterms:W3CDTF">2018-12-03T20:47:56Z</dcterms:created>
  <dcterms:modified xsi:type="dcterms:W3CDTF">2018-12-05T02:03:32Z</dcterms:modified>
</cp:coreProperties>
</file>