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E049B5-716F-8997-F11A-C7F1E1E346D5}" v="160" dt="2024-10-19T09:23:20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6623" autoAdjust="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аниил Труфанов" userId="e2f9be3df2fc4a65" providerId="Windows Live" clId="Web-{48E049B5-716F-8997-F11A-C7F1E1E346D5}"/>
    <pc:docChg chg="addSld modSld sldOrd">
      <pc:chgData name="Даниил Труфанов" userId="e2f9be3df2fc4a65" providerId="Windows Live" clId="Web-{48E049B5-716F-8997-F11A-C7F1E1E346D5}" dt="2024-10-19T09:23:22.979" v="168"/>
      <pc:docMkLst>
        <pc:docMk/>
      </pc:docMkLst>
      <pc:sldChg chg="addSp modSp mod setBg">
        <pc:chgData name="Даниил Труфанов" userId="e2f9be3df2fc4a65" providerId="Windows Live" clId="Web-{48E049B5-716F-8997-F11A-C7F1E1E346D5}" dt="2024-10-19T09:03:46.816" v="16"/>
        <pc:sldMkLst>
          <pc:docMk/>
          <pc:sldMk cId="128632686" sldId="256"/>
        </pc:sldMkLst>
        <pc:spChg chg="mod">
          <ac:chgData name="Даниил Труфанов" userId="e2f9be3df2fc4a65" providerId="Windows Live" clId="Web-{48E049B5-716F-8997-F11A-C7F1E1E346D5}" dt="2024-10-19T09:03:46.816" v="16"/>
          <ac:spMkLst>
            <pc:docMk/>
            <pc:sldMk cId="128632686" sldId="256"/>
            <ac:spMk id="2" creationId="{00000000-0000-0000-0000-000000000000}"/>
          </ac:spMkLst>
        </pc:spChg>
        <pc:spChg chg="mod">
          <ac:chgData name="Даниил Труфанов" userId="e2f9be3df2fc4a65" providerId="Windows Live" clId="Web-{48E049B5-716F-8997-F11A-C7F1E1E346D5}" dt="2024-10-19T09:03:46.816" v="16"/>
          <ac:spMkLst>
            <pc:docMk/>
            <pc:sldMk cId="128632686" sldId="256"/>
            <ac:spMk id="3" creationId="{00000000-0000-0000-0000-000000000000}"/>
          </ac:spMkLst>
        </pc:spChg>
        <pc:spChg chg="add">
          <ac:chgData name="Даниил Труфанов" userId="e2f9be3df2fc4a65" providerId="Windows Live" clId="Web-{48E049B5-716F-8997-F11A-C7F1E1E346D5}" dt="2024-10-19T09:03:46.816" v="16"/>
          <ac:spMkLst>
            <pc:docMk/>
            <pc:sldMk cId="128632686" sldId="256"/>
            <ac:spMk id="9" creationId="{2FA7AD0A-1871-4DF8-9235-F49D0513B9C1}"/>
          </ac:spMkLst>
        </pc:spChg>
        <pc:spChg chg="add">
          <ac:chgData name="Даниил Труфанов" userId="e2f9be3df2fc4a65" providerId="Windows Live" clId="Web-{48E049B5-716F-8997-F11A-C7F1E1E346D5}" dt="2024-10-19T09:03:46.816" v="16"/>
          <ac:spMkLst>
            <pc:docMk/>
            <pc:sldMk cId="128632686" sldId="256"/>
            <ac:spMk id="11" creationId="{36B04CFB-FAE5-47DD-9B3E-4E9BA7A89CC1}"/>
          </ac:spMkLst>
        </pc:spChg>
        <pc:spChg chg="add">
          <ac:chgData name="Даниил Труфанов" userId="e2f9be3df2fc4a65" providerId="Windows Live" clId="Web-{48E049B5-716F-8997-F11A-C7F1E1E346D5}" dt="2024-10-19T09:03:46.816" v="16"/>
          <ac:spMkLst>
            <pc:docMk/>
            <pc:sldMk cId="128632686" sldId="256"/>
            <ac:spMk id="19" creationId="{622F7FD7-8884-4FD5-95AB-0B5C6033ADF7}"/>
          </ac:spMkLst>
        </pc:spChg>
        <pc:grpChg chg="add">
          <ac:chgData name="Даниил Труфанов" userId="e2f9be3df2fc4a65" providerId="Windows Live" clId="Web-{48E049B5-716F-8997-F11A-C7F1E1E346D5}" dt="2024-10-19T09:03:46.816" v="16"/>
          <ac:grpSpMkLst>
            <pc:docMk/>
            <pc:sldMk cId="128632686" sldId="256"/>
            <ac:grpSpMk id="15" creationId="{E8ACF89C-CFC3-4D68-B3C4-2BEFB7BBE5F7}"/>
          </ac:grpSpMkLst>
        </pc:grpChg>
        <pc:picChg chg="add mod">
          <ac:chgData name="Даниил Труфанов" userId="e2f9be3df2fc4a65" providerId="Windows Live" clId="Web-{48E049B5-716F-8997-F11A-C7F1E1E346D5}" dt="2024-10-19T09:03:46.816" v="16"/>
          <ac:picMkLst>
            <pc:docMk/>
            <pc:sldMk cId="128632686" sldId="256"/>
            <ac:picMk id="4" creationId="{D1D66E0F-4310-DAAD-1277-FABBA330696A}"/>
          </ac:picMkLst>
        </pc:picChg>
        <pc:picChg chg="add">
          <ac:chgData name="Даниил Труфанов" userId="e2f9be3df2fc4a65" providerId="Windows Live" clId="Web-{48E049B5-716F-8997-F11A-C7F1E1E346D5}" dt="2024-10-19T09:03:46.816" v="16"/>
          <ac:picMkLst>
            <pc:docMk/>
            <pc:sldMk cId="128632686" sldId="256"/>
            <ac:picMk id="21" creationId="{16EFE474-4FE0-4E8F-8F09-5ED2C9E76A84}"/>
          </ac:picMkLst>
        </pc:picChg>
        <pc:cxnChg chg="add">
          <ac:chgData name="Даниил Труфанов" userId="e2f9be3df2fc4a65" providerId="Windows Live" clId="Web-{48E049B5-716F-8997-F11A-C7F1E1E346D5}" dt="2024-10-19T09:03:46.816" v="16"/>
          <ac:cxnSpMkLst>
            <pc:docMk/>
            <pc:sldMk cId="128632686" sldId="256"/>
            <ac:cxnSpMk id="13" creationId="{EE68D41B-9286-479F-9AB7-678C8E348D71}"/>
          </ac:cxnSpMkLst>
        </pc:cxnChg>
        <pc:cxnChg chg="add">
          <ac:chgData name="Даниил Труфанов" userId="e2f9be3df2fc4a65" providerId="Windows Live" clId="Web-{48E049B5-716F-8997-F11A-C7F1E1E346D5}" dt="2024-10-19T09:03:46.816" v="16"/>
          <ac:cxnSpMkLst>
            <pc:docMk/>
            <pc:sldMk cId="128632686" sldId="256"/>
            <ac:cxnSpMk id="23" creationId="{CF8B8C81-54DC-4AF5-B682-3A2C70A6B55C}"/>
          </ac:cxnSpMkLst>
        </pc:cxnChg>
      </pc:sldChg>
      <pc:sldChg chg="addSp modSp new mod setBg">
        <pc:chgData name="Даниил Труфанов" userId="e2f9be3df2fc4a65" providerId="Windows Live" clId="Web-{48E049B5-716F-8997-F11A-C7F1E1E346D5}" dt="2024-10-19T09:11:24.627" v="43" actId="20577"/>
        <pc:sldMkLst>
          <pc:docMk/>
          <pc:sldMk cId="1726848017" sldId="257"/>
        </pc:sldMkLst>
        <pc:spChg chg="mod">
          <ac:chgData name="Даниил Труфанов" userId="e2f9be3df2fc4a65" providerId="Windows Live" clId="Web-{48E049B5-716F-8997-F11A-C7F1E1E346D5}" dt="2024-10-19T09:10:07.453" v="35" actId="1076"/>
          <ac:spMkLst>
            <pc:docMk/>
            <pc:sldMk cId="1726848017" sldId="257"/>
            <ac:spMk id="2" creationId="{147A680B-BB2B-BB5F-1FB7-B2B58ACAFCFF}"/>
          </ac:spMkLst>
        </pc:spChg>
        <pc:spChg chg="mod">
          <ac:chgData name="Даниил Труфанов" userId="e2f9be3df2fc4a65" providerId="Windows Live" clId="Web-{48E049B5-716F-8997-F11A-C7F1E1E346D5}" dt="2024-10-19T09:11:24.627" v="43" actId="20577"/>
          <ac:spMkLst>
            <pc:docMk/>
            <pc:sldMk cId="1726848017" sldId="257"/>
            <ac:spMk id="3" creationId="{439914D7-3C09-1053-52D1-9ED9E3DBD35B}"/>
          </ac:spMkLst>
        </pc:spChg>
        <pc:grpChg chg="add">
          <ac:chgData name="Даниил Труфанов" userId="e2f9be3df2fc4a65" providerId="Windows Live" clId="Web-{48E049B5-716F-8997-F11A-C7F1E1E346D5}" dt="2024-10-19T09:09:52.265" v="30"/>
          <ac:grpSpMkLst>
            <pc:docMk/>
            <pc:sldMk cId="1726848017" sldId="257"/>
            <ac:grpSpMk id="9" creationId="{FEB7DF70-0A31-4A61-9C8B-3333776A15B8}"/>
          </ac:grpSpMkLst>
        </pc:grpChg>
        <pc:picChg chg="add mod">
          <ac:chgData name="Даниил Труфанов" userId="e2f9be3df2fc4a65" providerId="Windows Live" clId="Web-{48E049B5-716F-8997-F11A-C7F1E1E346D5}" dt="2024-10-19T09:09:52.265" v="30"/>
          <ac:picMkLst>
            <pc:docMk/>
            <pc:sldMk cId="1726848017" sldId="257"/>
            <ac:picMk id="4" creationId="{27084E12-AA73-1FD6-D423-31D84AB656C7}"/>
          </ac:picMkLst>
        </pc:picChg>
      </pc:sldChg>
      <pc:sldChg chg="addSp delSp modSp new mod setBg setClrOvrMap">
        <pc:chgData name="Даниил Труфанов" userId="e2f9be3df2fc4a65" providerId="Windows Live" clId="Web-{48E049B5-716F-8997-F11A-C7F1E1E346D5}" dt="2024-10-19T09:17:37.124" v="130" actId="20577"/>
        <pc:sldMkLst>
          <pc:docMk/>
          <pc:sldMk cId="3726412434" sldId="258"/>
        </pc:sldMkLst>
        <pc:spChg chg="mod">
          <ac:chgData name="Даниил Труфанов" userId="e2f9be3df2fc4a65" providerId="Windows Live" clId="Web-{48E049B5-716F-8997-F11A-C7F1E1E346D5}" dt="2024-10-19T09:14:40.743" v="72" actId="1076"/>
          <ac:spMkLst>
            <pc:docMk/>
            <pc:sldMk cId="3726412434" sldId="258"/>
            <ac:spMk id="2" creationId="{9661EC97-A409-5C56-AC7B-5E0D37BC43EB}"/>
          </ac:spMkLst>
        </pc:spChg>
        <pc:spChg chg="mod">
          <ac:chgData name="Даниил Труфанов" userId="e2f9be3df2fc4a65" providerId="Windows Live" clId="Web-{48E049B5-716F-8997-F11A-C7F1E1E346D5}" dt="2024-10-19T09:17:37.124" v="130" actId="20577"/>
          <ac:spMkLst>
            <pc:docMk/>
            <pc:sldMk cId="3726412434" sldId="258"/>
            <ac:spMk id="3" creationId="{976521FD-A630-8A73-4D37-0BCEDF3F8CD9}"/>
          </ac:spMkLst>
        </pc:spChg>
        <pc:spChg chg="add del">
          <ac:chgData name="Даниил Труфанов" userId="e2f9be3df2fc4a65" providerId="Windows Live" clId="Web-{48E049B5-716F-8997-F11A-C7F1E1E346D5}" dt="2024-10-19T09:12:58.177" v="52"/>
          <ac:spMkLst>
            <pc:docMk/>
            <pc:sldMk cId="3726412434" sldId="258"/>
            <ac:spMk id="9" creationId="{C6870151-9189-4C3A-8379-EF3D95827A0A}"/>
          </ac:spMkLst>
        </pc:spChg>
        <pc:spChg chg="add del">
          <ac:chgData name="Даниил Труфанов" userId="e2f9be3df2fc4a65" providerId="Windows Live" clId="Web-{48E049B5-716F-8997-F11A-C7F1E1E346D5}" dt="2024-10-19T09:12:58.177" v="52"/>
          <ac:spMkLst>
            <pc:docMk/>
            <pc:sldMk cId="3726412434" sldId="258"/>
            <ac:spMk id="11" creationId="{123EA69C-102A-4DD0-9547-05DCD271D159}"/>
          </ac:spMkLst>
        </pc:spChg>
        <pc:spChg chg="add del">
          <ac:chgData name="Даниил Труфанов" userId="e2f9be3df2fc4a65" providerId="Windows Live" clId="Web-{48E049B5-716F-8997-F11A-C7F1E1E346D5}" dt="2024-10-19T09:12:58.177" v="52"/>
          <ac:spMkLst>
            <pc:docMk/>
            <pc:sldMk cId="3726412434" sldId="258"/>
            <ac:spMk id="13" creationId="{6A862265-5CA3-4C40-8582-7534C3B03C2A}"/>
          </ac:spMkLst>
        </pc:spChg>
        <pc:spChg chg="add del">
          <ac:chgData name="Даниил Труфанов" userId="e2f9be3df2fc4a65" providerId="Windows Live" clId="Web-{48E049B5-716F-8997-F11A-C7F1E1E346D5}" dt="2024-10-19T09:12:58.177" v="52"/>
          <ac:spMkLst>
            <pc:docMk/>
            <pc:sldMk cId="3726412434" sldId="258"/>
            <ac:spMk id="15" creationId="{600EF80B-0391-4082-9AF5-F15B091B4CE9}"/>
          </ac:spMkLst>
        </pc:spChg>
        <pc:spChg chg="add del">
          <ac:chgData name="Даниил Труфанов" userId="e2f9be3df2fc4a65" providerId="Windows Live" clId="Web-{48E049B5-716F-8997-F11A-C7F1E1E346D5}" dt="2024-10-19T09:12:58.177" v="52"/>
          <ac:spMkLst>
            <pc:docMk/>
            <pc:sldMk cId="3726412434" sldId="258"/>
            <ac:spMk id="19" creationId="{3FBF03E8-C602-4192-9C52-F84B29FDCC88}"/>
          </ac:spMkLst>
        </pc:spChg>
        <pc:spChg chg="add">
          <ac:chgData name="Даниил Труфанов" userId="e2f9be3df2fc4a65" providerId="Windows Live" clId="Web-{48E049B5-716F-8997-F11A-C7F1E1E346D5}" dt="2024-10-19T09:12:58.193" v="53"/>
          <ac:spMkLst>
            <pc:docMk/>
            <pc:sldMk cId="3726412434" sldId="258"/>
            <ac:spMk id="22" creationId="{021A4066-B261-49FE-952E-A0FE3EE75CD2}"/>
          </ac:spMkLst>
        </pc:spChg>
        <pc:spChg chg="add">
          <ac:chgData name="Даниил Труфанов" userId="e2f9be3df2fc4a65" providerId="Windows Live" clId="Web-{48E049B5-716F-8997-F11A-C7F1E1E346D5}" dt="2024-10-19T09:12:58.193" v="53"/>
          <ac:spMkLst>
            <pc:docMk/>
            <pc:sldMk cId="3726412434" sldId="258"/>
            <ac:spMk id="24" creationId="{81958111-BC13-4D45-AB27-0C2C83F9BA64}"/>
          </ac:spMkLst>
        </pc:spChg>
        <pc:grpChg chg="add">
          <ac:chgData name="Даниил Труфанов" userId="e2f9be3df2fc4a65" providerId="Windows Live" clId="Web-{48E049B5-716F-8997-F11A-C7F1E1E346D5}" dt="2024-10-19T09:12:58.193" v="53"/>
          <ac:grpSpMkLst>
            <pc:docMk/>
            <pc:sldMk cId="3726412434" sldId="258"/>
            <ac:grpSpMk id="25" creationId="{82188758-E18A-4CE5-9D03-F4BF5D887C3F}"/>
          </ac:grpSpMkLst>
        </pc:grpChg>
        <pc:picChg chg="add mod ord">
          <ac:chgData name="Даниил Труфанов" userId="e2f9be3df2fc4a65" providerId="Windows Live" clId="Web-{48E049B5-716F-8997-F11A-C7F1E1E346D5}" dt="2024-10-19T09:12:58.193" v="53"/>
          <ac:picMkLst>
            <pc:docMk/>
            <pc:sldMk cId="3726412434" sldId="258"/>
            <ac:picMk id="4" creationId="{15E2AC81-5649-B2E8-72BA-1A791770BDF6}"/>
          </ac:picMkLst>
        </pc:picChg>
        <pc:picChg chg="add">
          <ac:chgData name="Даниил Труфанов" userId="e2f9be3df2fc4a65" providerId="Windows Live" clId="Web-{48E049B5-716F-8997-F11A-C7F1E1E346D5}" dt="2024-10-19T09:12:58.193" v="53"/>
          <ac:picMkLst>
            <pc:docMk/>
            <pc:sldMk cId="3726412434" sldId="258"/>
            <ac:picMk id="27" creationId="{D42F4933-2ECF-4EE5-BCE4-F19E3CA609FE}"/>
          </ac:picMkLst>
        </pc:picChg>
        <pc:cxnChg chg="add del">
          <ac:chgData name="Даниил Труфанов" userId="e2f9be3df2fc4a65" providerId="Windows Live" clId="Web-{48E049B5-716F-8997-F11A-C7F1E1E346D5}" dt="2024-10-19T09:12:58.177" v="52"/>
          <ac:cxnSpMkLst>
            <pc:docMk/>
            <pc:sldMk cId="3726412434" sldId="258"/>
            <ac:cxnSpMk id="17" creationId="{D33AC32D-5F44-45F7-A0BD-7C11A86BED57}"/>
          </ac:cxnSpMkLst>
        </pc:cxnChg>
        <pc:cxnChg chg="add">
          <ac:chgData name="Даниил Труфанов" userId="e2f9be3df2fc4a65" providerId="Windows Live" clId="Web-{48E049B5-716F-8997-F11A-C7F1E1E346D5}" dt="2024-10-19T09:12:58.193" v="53"/>
          <ac:cxnSpMkLst>
            <pc:docMk/>
            <pc:sldMk cId="3726412434" sldId="258"/>
            <ac:cxnSpMk id="21" creationId="{C6FAC23C-014D-4AC5-AD1B-36F7D0E7EF32}"/>
          </ac:cxnSpMkLst>
        </pc:cxnChg>
        <pc:cxnChg chg="add">
          <ac:chgData name="Даниил Труфанов" userId="e2f9be3df2fc4a65" providerId="Windows Live" clId="Web-{48E049B5-716F-8997-F11A-C7F1E1E346D5}" dt="2024-10-19T09:12:58.193" v="53"/>
          <ac:cxnSpMkLst>
            <pc:docMk/>
            <pc:sldMk cId="3726412434" sldId="258"/>
            <ac:cxnSpMk id="23" creationId="{381B4579-E2EA-4BD7-94FF-0A0BEE135C6B}"/>
          </ac:cxnSpMkLst>
        </pc:cxnChg>
      </pc:sldChg>
      <pc:sldChg chg="addSp delSp modSp new mod setBg setClrOvrMap">
        <pc:chgData name="Даниил Труфанов" userId="e2f9be3df2fc4a65" providerId="Windows Live" clId="Web-{48E049B5-716F-8997-F11A-C7F1E1E346D5}" dt="2024-10-19T09:17:07.810" v="119" actId="20577"/>
        <pc:sldMkLst>
          <pc:docMk/>
          <pc:sldMk cId="2634450407" sldId="259"/>
        </pc:sldMkLst>
        <pc:spChg chg="del mod">
          <ac:chgData name="Даниил Труфанов" userId="e2f9be3df2fc4a65" providerId="Windows Live" clId="Web-{48E049B5-716F-8997-F11A-C7F1E1E346D5}" dt="2024-10-19T09:15:27.838" v="88"/>
          <ac:spMkLst>
            <pc:docMk/>
            <pc:sldMk cId="2634450407" sldId="259"/>
            <ac:spMk id="2" creationId="{A2C22C8A-191D-6AE2-F8C9-D723E332A471}"/>
          </ac:spMkLst>
        </pc:spChg>
        <pc:spChg chg="mod ord">
          <ac:chgData name="Даниил Труфанов" userId="e2f9be3df2fc4a65" providerId="Windows Live" clId="Web-{48E049B5-716F-8997-F11A-C7F1E1E346D5}" dt="2024-10-19T09:17:07.810" v="119" actId="20577"/>
          <ac:spMkLst>
            <pc:docMk/>
            <pc:sldMk cId="2634450407" sldId="259"/>
            <ac:spMk id="3" creationId="{52B40337-ACF4-8019-2B5E-708B4D9C1DFE}"/>
          </ac:spMkLst>
        </pc:spChg>
        <pc:spChg chg="add">
          <ac:chgData name="Даниил Труфанов" userId="e2f9be3df2fc4a65" providerId="Windows Live" clId="Web-{48E049B5-716F-8997-F11A-C7F1E1E346D5}" dt="2024-10-19T09:16:55.888" v="115"/>
          <ac:spMkLst>
            <pc:docMk/>
            <pc:sldMk cId="2634450407" sldId="259"/>
            <ac:spMk id="9" creationId="{C6870151-9189-4C3A-8379-EF3D95827A0A}"/>
          </ac:spMkLst>
        </pc:spChg>
        <pc:spChg chg="add">
          <ac:chgData name="Даниил Труфанов" userId="e2f9be3df2fc4a65" providerId="Windows Live" clId="Web-{48E049B5-716F-8997-F11A-C7F1E1E346D5}" dt="2024-10-19T09:16:55.888" v="115"/>
          <ac:spMkLst>
            <pc:docMk/>
            <pc:sldMk cId="2634450407" sldId="259"/>
            <ac:spMk id="11" creationId="{123EA69C-102A-4DD0-9547-05DCD271D159}"/>
          </ac:spMkLst>
        </pc:spChg>
        <pc:spChg chg="add">
          <ac:chgData name="Даниил Труфанов" userId="e2f9be3df2fc4a65" providerId="Windows Live" clId="Web-{48E049B5-716F-8997-F11A-C7F1E1E346D5}" dt="2024-10-19T09:16:55.888" v="115"/>
          <ac:spMkLst>
            <pc:docMk/>
            <pc:sldMk cId="2634450407" sldId="259"/>
            <ac:spMk id="13" creationId="{6A862265-5CA3-4C40-8582-7534C3B03C2A}"/>
          </ac:spMkLst>
        </pc:spChg>
        <pc:spChg chg="add">
          <ac:chgData name="Даниил Труфанов" userId="e2f9be3df2fc4a65" providerId="Windows Live" clId="Web-{48E049B5-716F-8997-F11A-C7F1E1E346D5}" dt="2024-10-19T09:16:55.888" v="115"/>
          <ac:spMkLst>
            <pc:docMk/>
            <pc:sldMk cId="2634450407" sldId="259"/>
            <ac:spMk id="15" creationId="{600EF80B-0391-4082-9AF5-F15B091B4CE9}"/>
          </ac:spMkLst>
        </pc:spChg>
        <pc:spChg chg="add">
          <ac:chgData name="Даниил Труфанов" userId="e2f9be3df2fc4a65" providerId="Windows Live" clId="Web-{48E049B5-716F-8997-F11A-C7F1E1E346D5}" dt="2024-10-19T09:16:55.888" v="115"/>
          <ac:spMkLst>
            <pc:docMk/>
            <pc:sldMk cId="2634450407" sldId="259"/>
            <ac:spMk id="19" creationId="{3FBF03E8-C602-4192-9C52-F84B29FDCC88}"/>
          </ac:spMkLst>
        </pc:spChg>
        <pc:picChg chg="add mod">
          <ac:chgData name="Даниил Труфанов" userId="e2f9be3df2fc4a65" providerId="Windows Live" clId="Web-{48E049B5-716F-8997-F11A-C7F1E1E346D5}" dt="2024-10-19T09:16:55.888" v="115"/>
          <ac:picMkLst>
            <pc:docMk/>
            <pc:sldMk cId="2634450407" sldId="259"/>
            <ac:picMk id="4" creationId="{62531AF4-296B-DB9A-B72A-5BB485E7CD9F}"/>
          </ac:picMkLst>
        </pc:picChg>
        <pc:cxnChg chg="add">
          <ac:chgData name="Даниил Труфанов" userId="e2f9be3df2fc4a65" providerId="Windows Live" clId="Web-{48E049B5-716F-8997-F11A-C7F1E1E346D5}" dt="2024-10-19T09:16:55.888" v="115"/>
          <ac:cxnSpMkLst>
            <pc:docMk/>
            <pc:sldMk cId="2634450407" sldId="259"/>
            <ac:cxnSpMk id="17" creationId="{D33AC32D-5F44-45F7-A0BD-7C11A86BED57}"/>
          </ac:cxnSpMkLst>
        </pc:cxnChg>
      </pc:sldChg>
      <pc:sldChg chg="addSp modSp new mod ord setBg">
        <pc:chgData name="Даниил Труфанов" userId="e2f9be3df2fc4a65" providerId="Windows Live" clId="Web-{48E049B5-716F-8997-F11A-C7F1E1E346D5}" dt="2024-10-19T09:20:15.067" v="153" actId="14100"/>
        <pc:sldMkLst>
          <pc:docMk/>
          <pc:sldMk cId="2934359175" sldId="260"/>
        </pc:sldMkLst>
        <pc:spChg chg="mod">
          <ac:chgData name="Даниил Труфанов" userId="e2f9be3df2fc4a65" providerId="Windows Live" clId="Web-{48E049B5-716F-8997-F11A-C7F1E1E346D5}" dt="2024-10-19T09:18:38.157" v="141"/>
          <ac:spMkLst>
            <pc:docMk/>
            <pc:sldMk cId="2934359175" sldId="260"/>
            <ac:spMk id="2" creationId="{7D1677B1-D41F-1F00-8999-D23E0AC32EA2}"/>
          </ac:spMkLst>
        </pc:spChg>
        <pc:spChg chg="mod ord">
          <ac:chgData name="Даниил Труфанов" userId="e2f9be3df2fc4a65" providerId="Windows Live" clId="Web-{48E049B5-716F-8997-F11A-C7F1E1E346D5}" dt="2024-10-19T09:20:15.067" v="153" actId="14100"/>
          <ac:spMkLst>
            <pc:docMk/>
            <pc:sldMk cId="2934359175" sldId="260"/>
            <ac:spMk id="3" creationId="{A055646A-2F01-E571-6C0D-54473C8949DE}"/>
          </ac:spMkLst>
        </pc:spChg>
        <pc:grpChg chg="add">
          <ac:chgData name="Даниил Труфанов" userId="e2f9be3df2fc4a65" providerId="Windows Live" clId="Web-{48E049B5-716F-8997-F11A-C7F1E1E346D5}" dt="2024-10-19T09:18:38.157" v="141"/>
          <ac:grpSpMkLst>
            <pc:docMk/>
            <pc:sldMk cId="2934359175" sldId="260"/>
            <ac:grpSpMk id="9" creationId="{9BBF2CDE-35D9-4B83-8A27-7417A1162321}"/>
          </ac:grpSpMkLst>
        </pc:grpChg>
        <pc:picChg chg="add mod">
          <ac:chgData name="Даниил Труфанов" userId="e2f9be3df2fc4a65" providerId="Windows Live" clId="Web-{48E049B5-716F-8997-F11A-C7F1E1E346D5}" dt="2024-10-19T09:18:38.157" v="141"/>
          <ac:picMkLst>
            <pc:docMk/>
            <pc:sldMk cId="2934359175" sldId="260"/>
            <ac:picMk id="4" creationId="{C3EBE531-B120-DD5C-DAE8-A76F82AEAFFD}"/>
          </ac:picMkLst>
        </pc:picChg>
      </pc:sldChg>
      <pc:sldChg chg="addSp modSp new mod setBg">
        <pc:chgData name="Даниил Труфанов" userId="e2f9be3df2fc4a65" providerId="Windows Live" clId="Web-{48E049B5-716F-8997-F11A-C7F1E1E346D5}" dt="2024-10-19T09:20:28.239" v="156" actId="20577"/>
        <pc:sldMkLst>
          <pc:docMk/>
          <pc:sldMk cId="583804359" sldId="261"/>
        </pc:sldMkLst>
        <pc:spChg chg="mod">
          <ac:chgData name="Даниил Труфанов" userId="e2f9be3df2fc4a65" providerId="Windows Live" clId="Web-{48E049B5-716F-8997-F11A-C7F1E1E346D5}" dt="2024-10-19T09:19:36.393" v="148"/>
          <ac:spMkLst>
            <pc:docMk/>
            <pc:sldMk cId="583804359" sldId="261"/>
            <ac:spMk id="2" creationId="{AFEE241B-C614-C5B9-520B-BD5B54A368DB}"/>
          </ac:spMkLst>
        </pc:spChg>
        <pc:spChg chg="mod">
          <ac:chgData name="Даниил Труфанов" userId="e2f9be3df2fc4a65" providerId="Windows Live" clId="Web-{48E049B5-716F-8997-F11A-C7F1E1E346D5}" dt="2024-10-19T09:20:28.239" v="156" actId="20577"/>
          <ac:spMkLst>
            <pc:docMk/>
            <pc:sldMk cId="583804359" sldId="261"/>
            <ac:spMk id="3" creationId="{3563282A-8985-BAE6-2819-162029136D8F}"/>
          </ac:spMkLst>
        </pc:spChg>
        <pc:grpChg chg="add">
          <ac:chgData name="Даниил Труфанов" userId="e2f9be3df2fc4a65" providerId="Windows Live" clId="Web-{48E049B5-716F-8997-F11A-C7F1E1E346D5}" dt="2024-10-19T09:19:36.393" v="148"/>
          <ac:grpSpMkLst>
            <pc:docMk/>
            <pc:sldMk cId="583804359" sldId="261"/>
            <ac:grpSpMk id="9" creationId="{FEB7DF70-0A31-4A61-9C8B-3333776A15B8}"/>
          </ac:grpSpMkLst>
        </pc:grpChg>
        <pc:picChg chg="add mod">
          <ac:chgData name="Даниил Труфанов" userId="e2f9be3df2fc4a65" providerId="Windows Live" clId="Web-{48E049B5-716F-8997-F11A-C7F1E1E346D5}" dt="2024-10-19T09:19:36.393" v="148"/>
          <ac:picMkLst>
            <pc:docMk/>
            <pc:sldMk cId="583804359" sldId="261"/>
            <ac:picMk id="4" creationId="{DE6B012C-11DD-85B5-A237-AEF0AE70C81A}"/>
          </ac:picMkLst>
        </pc:picChg>
      </pc:sldChg>
      <pc:sldChg chg="addSp modSp new mod setBg">
        <pc:chgData name="Даниил Труфанов" userId="e2f9be3df2fc4a65" providerId="Windows Live" clId="Web-{48E049B5-716F-8997-F11A-C7F1E1E346D5}" dt="2024-10-19T09:21:21.303" v="161"/>
        <pc:sldMkLst>
          <pc:docMk/>
          <pc:sldMk cId="2737335688" sldId="262"/>
        </pc:sldMkLst>
        <pc:spChg chg="mod">
          <ac:chgData name="Даниил Труфанов" userId="e2f9be3df2fc4a65" providerId="Windows Live" clId="Web-{48E049B5-716F-8997-F11A-C7F1E1E346D5}" dt="2024-10-19T09:21:21.303" v="161"/>
          <ac:spMkLst>
            <pc:docMk/>
            <pc:sldMk cId="2737335688" sldId="262"/>
            <ac:spMk id="2" creationId="{A6A03903-9808-0545-4F5E-B5063D0D4A00}"/>
          </ac:spMkLst>
        </pc:spChg>
        <pc:spChg chg="mod ord">
          <ac:chgData name="Даниил Труфанов" userId="e2f9be3df2fc4a65" providerId="Windows Live" clId="Web-{48E049B5-716F-8997-F11A-C7F1E1E346D5}" dt="2024-10-19T09:21:21.303" v="161"/>
          <ac:spMkLst>
            <pc:docMk/>
            <pc:sldMk cId="2737335688" sldId="262"/>
            <ac:spMk id="3" creationId="{68843194-10C2-CCB5-4077-D5F1AF4E996D}"/>
          </ac:spMkLst>
        </pc:spChg>
        <pc:grpChg chg="add">
          <ac:chgData name="Даниил Труфанов" userId="e2f9be3df2fc4a65" providerId="Windows Live" clId="Web-{48E049B5-716F-8997-F11A-C7F1E1E346D5}" dt="2024-10-19T09:21:21.303" v="161"/>
          <ac:grpSpMkLst>
            <pc:docMk/>
            <pc:sldMk cId="2737335688" sldId="262"/>
            <ac:grpSpMk id="9" creationId="{9BBF2CDE-35D9-4B83-8A27-7417A1162321}"/>
          </ac:grpSpMkLst>
        </pc:grpChg>
        <pc:picChg chg="add mod">
          <ac:chgData name="Даниил Труфанов" userId="e2f9be3df2fc4a65" providerId="Windows Live" clId="Web-{48E049B5-716F-8997-F11A-C7F1E1E346D5}" dt="2024-10-19T09:21:21.303" v="161"/>
          <ac:picMkLst>
            <pc:docMk/>
            <pc:sldMk cId="2737335688" sldId="262"/>
            <ac:picMk id="4" creationId="{FA42ED8B-8CE8-9AAE-EFFC-BC21C90BED66}"/>
          </ac:picMkLst>
        </pc:picChg>
      </pc:sldChg>
      <pc:sldChg chg="addSp modSp new mod setBg">
        <pc:chgData name="Даниил Труфанов" userId="e2f9be3df2fc4a65" providerId="Windows Live" clId="Web-{48E049B5-716F-8997-F11A-C7F1E1E346D5}" dt="2024-10-19T09:23:22.979" v="168"/>
        <pc:sldMkLst>
          <pc:docMk/>
          <pc:sldMk cId="2870003975" sldId="263"/>
        </pc:sldMkLst>
        <pc:spChg chg="mod">
          <ac:chgData name="Даниил Труфанов" userId="e2f9be3df2fc4a65" providerId="Windows Live" clId="Web-{48E049B5-716F-8997-F11A-C7F1E1E346D5}" dt="2024-10-19T09:23:22.979" v="168"/>
          <ac:spMkLst>
            <pc:docMk/>
            <pc:sldMk cId="2870003975" sldId="263"/>
            <ac:spMk id="2" creationId="{9A23C528-FE0D-6B34-FFE0-C60BC0FEEF71}"/>
          </ac:spMkLst>
        </pc:spChg>
        <pc:spChg chg="mod ord">
          <ac:chgData name="Даниил Труфанов" userId="e2f9be3df2fc4a65" providerId="Windows Live" clId="Web-{48E049B5-716F-8997-F11A-C7F1E1E346D5}" dt="2024-10-19T09:23:22.979" v="168"/>
          <ac:spMkLst>
            <pc:docMk/>
            <pc:sldMk cId="2870003975" sldId="263"/>
            <ac:spMk id="3" creationId="{971469A8-C340-72A2-B515-7A45500EA1D3}"/>
          </ac:spMkLst>
        </pc:spChg>
        <pc:spChg chg="add">
          <ac:chgData name="Даниил Труфанов" userId="e2f9be3df2fc4a65" providerId="Windows Live" clId="Web-{48E049B5-716F-8997-F11A-C7F1E1E346D5}" dt="2024-10-19T09:23:22.979" v="168"/>
          <ac:spMkLst>
            <pc:docMk/>
            <pc:sldMk cId="2870003975" sldId="263"/>
            <ac:spMk id="9" creationId="{5BB14454-D00C-4958-BB39-F5F9F3ACD499}"/>
          </ac:spMkLst>
        </pc:spChg>
        <pc:spChg chg="add">
          <ac:chgData name="Даниил Труфанов" userId="e2f9be3df2fc4a65" providerId="Windows Live" clId="Web-{48E049B5-716F-8997-F11A-C7F1E1E346D5}" dt="2024-10-19T09:23:22.979" v="168"/>
          <ac:spMkLst>
            <pc:docMk/>
            <pc:sldMk cId="2870003975" sldId="263"/>
            <ac:spMk id="13" creationId="{A1084370-0E70-4003-9787-3490FCC20E13}"/>
          </ac:spMkLst>
        </pc:spChg>
        <pc:grpChg chg="add">
          <ac:chgData name="Даниил Труфанов" userId="e2f9be3df2fc4a65" providerId="Windows Live" clId="Web-{48E049B5-716F-8997-F11A-C7F1E1E346D5}" dt="2024-10-19T09:23:22.979" v="168"/>
          <ac:grpSpMkLst>
            <pc:docMk/>
            <pc:sldMk cId="2870003975" sldId="263"/>
            <ac:grpSpMk id="15" creationId="{2B7C66D2-22E8-4E8F-829B-050BFA7C86C5}"/>
          </ac:grpSpMkLst>
        </pc:grpChg>
        <pc:picChg chg="add mod">
          <ac:chgData name="Даниил Труфанов" userId="e2f9be3df2fc4a65" providerId="Windows Live" clId="Web-{48E049B5-716F-8997-F11A-C7F1E1E346D5}" dt="2024-10-19T09:23:22.979" v="168"/>
          <ac:picMkLst>
            <pc:docMk/>
            <pc:sldMk cId="2870003975" sldId="263"/>
            <ac:picMk id="4" creationId="{3D052B59-CBCD-5803-4228-836FEF21D523}"/>
          </ac:picMkLst>
        </pc:picChg>
        <pc:picChg chg="add">
          <ac:chgData name="Даниил Труфанов" userId="e2f9be3df2fc4a65" providerId="Windows Live" clId="Web-{48E049B5-716F-8997-F11A-C7F1E1E346D5}" dt="2024-10-19T09:23:22.979" v="168"/>
          <ac:picMkLst>
            <pc:docMk/>
            <pc:sldMk cId="2870003975" sldId="263"/>
            <ac:picMk id="19" creationId="{3635D2BC-4EDA-4A3E-83BF-035608099BD5}"/>
          </ac:picMkLst>
        </pc:picChg>
        <pc:cxnChg chg="add">
          <ac:chgData name="Даниил Труфанов" userId="e2f9be3df2fc4a65" providerId="Windows Live" clId="Web-{48E049B5-716F-8997-F11A-C7F1E1E346D5}" dt="2024-10-19T09:23:22.979" v="168"/>
          <ac:cxnSpMkLst>
            <pc:docMk/>
            <pc:sldMk cId="2870003975" sldId="263"/>
            <ac:cxnSpMk id="11" creationId="{28A657A7-C4E5-425B-98FA-BB817FF7BFB0}"/>
          </ac:cxnSpMkLst>
        </pc:cxnChg>
        <pc:cxnChg chg="add">
          <ac:chgData name="Даниил Труфанов" userId="e2f9be3df2fc4a65" providerId="Windows Live" clId="Web-{48E049B5-716F-8997-F11A-C7F1E1E346D5}" dt="2024-10-19T09:23:22.979" v="168"/>
          <ac:cxnSpMkLst>
            <pc:docMk/>
            <pc:sldMk cId="2870003975" sldId="263"/>
            <ac:cxnSpMk id="21" creationId="{A3C86EB9-7FA9-42F7-B348-A7FD17436A9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9C2A2FF-5025-48E4-9C4D-2B334BADC9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D7646E-A183-4F77-9E81-D59F6AC044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9EB86-C859-4FB1-AF63-0E02C15A7576}" type="datetime1">
              <a:rPr lang="ru-RU" smtClean="0"/>
              <a:t>19.10.2024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B43DCFF-DC6B-4B1E-9C88-18928305E4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98BB6B-A520-49F3-A444-185722FE3F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DE9D3-74F5-4D6E-98B9-D3AD70AA1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5940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34A9D-EE97-41FF-B9EC-7ED6ECF996EA}" type="datetime1">
              <a:rPr lang="ru-RU" smtClean="0"/>
              <a:pPr/>
              <a:t>19.10.2024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328CA-7EEA-495E-BA4A-0D20ACEAEA9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249713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328CA-7EEA-495E-BA4A-0D20ACEAEA9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417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95683D-25CA-47CF-9528-214A6D646B22}" type="datetime1">
              <a:rPr lang="ru-RU" noProof="0" smtClean="0"/>
              <a:t>19.10.2024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C3DE7C-7463-4A17-9C2A-D132964EE75B}" type="datetime1">
              <a:rPr lang="ru-RU" noProof="0" smtClean="0"/>
              <a:t>19.10.2024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75F41-3052-4ED6-A3BC-5E5FC45FD1B0}" type="datetime1">
              <a:rPr lang="ru-RU" noProof="0" smtClean="0"/>
              <a:t>19.10.2024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8A3FCB-6D68-41A9-A7A7-08AC449CCC11}" type="datetime1">
              <a:rPr lang="ru-RU" noProof="0" smtClean="0"/>
              <a:t>19.10.2024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1E0E52-468F-4C80-A381-C7755E7546F6}" type="datetime1">
              <a:rPr lang="ru-RU" noProof="0" smtClean="0"/>
              <a:t>19.10.2024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790698-EC44-4BFE-8721-20F9C4E2E326}" type="datetime1">
              <a:rPr lang="ru-RU" noProof="0" smtClean="0"/>
              <a:t>19.10.2024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C41034-8135-4CE2-A588-B5A58CB55718}" type="datetime1">
              <a:rPr lang="ru-RU" noProof="0" smtClean="0"/>
              <a:t>19.10.2024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744385-2D61-4B16-9C1C-2CD247B34CCC}" type="datetime1">
              <a:rPr lang="ru-RU" noProof="0" smtClean="0"/>
              <a:t>19.10.2024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35844-E049-4F5C-BC5D-72F1BC4C10FE}" type="datetime1">
              <a:rPr lang="ru-RU" noProof="0" smtClean="0"/>
              <a:t>19.10.2024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A0323F-7CE6-4552-B9BB-73FCE78A90FC}" type="datetime1">
              <a:rPr lang="ru-RU" noProof="0" smtClean="0"/>
              <a:t>19.10.2024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Прямоугольник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0B927D1-65A6-4363-9CD0-918D847EF647}" type="datetime1">
              <a:rPr lang="ru-RU" noProof="0" smtClean="0"/>
              <a:t>19.10.2024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91063CF-F8EE-4081-AADE-51E6B2C1B81F}" type="datetime1">
              <a:rPr lang="ru-RU" noProof="0" smtClean="0"/>
              <a:t>19.10.2024</a:t>
            </a:fld>
            <a:endParaRPr lang="ru-RU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D22F896-40B5-4ADD-8801-0D06FADFA095}" type="slidenum">
              <a:rPr lang="ru-RU" noProof="0" smtClean="0"/>
              <a:pPr/>
              <a:t>‹#›</a:t>
            </a:fld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59301" y="1474969"/>
            <a:ext cx="2823919" cy="1868760"/>
          </a:xfrm>
        </p:spPr>
        <p:txBody>
          <a:bodyPr rtlCol="0">
            <a:normAutofit/>
          </a:bodyPr>
          <a:lstStyle/>
          <a:p>
            <a:r>
              <a:rPr lang="ru-RU" sz="2500">
                <a:latin typeface="Calibri"/>
                <a:ea typeface="Calibri"/>
                <a:cs typeface="Calibri"/>
              </a:rPr>
              <a:t>Сергей Крикалёв – Герой Космоса</a:t>
            </a:r>
          </a:p>
          <a:p>
            <a:br>
              <a:rPr lang="en-US" sz="2500"/>
            </a:br>
            <a:endParaRPr lang="en-US" sz="25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9302" y="3531204"/>
            <a:ext cx="2823919" cy="1610643"/>
          </a:xfrm>
        </p:spPr>
        <p:txBody>
          <a:bodyPr vert="horz" lIns="91440" tIns="91440" rIns="91440" bIns="91440" rtlCol="0">
            <a:normAutofit/>
          </a:bodyPr>
          <a:lstStyle/>
          <a:p>
            <a:r>
              <a:rPr lang="ru-RU" sz="1600">
                <a:latin typeface="Calibri"/>
                <a:ea typeface="Calibri"/>
                <a:cs typeface="Calibri"/>
              </a:rPr>
              <a:t>Труфанов даниил</a:t>
            </a:r>
            <a:endParaRPr lang="ru-RU" sz="16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D1D66E0F-4310-DAAD-1277-FABBA3306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785" y="1116345"/>
            <a:ext cx="5260097" cy="38661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A680B-BB2B-BB5F-1FB7-B2B58ACAF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004" y="439177"/>
            <a:ext cx="9603275" cy="1049235"/>
          </a:xfrm>
        </p:spPr>
        <p:txBody>
          <a:bodyPr>
            <a:normAutofit/>
          </a:bodyPr>
          <a:lstStyle/>
          <a:p>
            <a:r>
              <a:rPr lang="ru-RU" dirty="0">
                <a:latin typeface="Calibri"/>
                <a:ea typeface="Calibri"/>
                <a:cs typeface="Calibri"/>
              </a:rPr>
              <a:t>Биография</a:t>
            </a:r>
          </a:p>
          <a:p>
            <a:endParaRPr lang="ru-RU" dirty="0">
              <a:ea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9914D7-3C09-1053-52D1-9ED9E3DBD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045" y="2015734"/>
            <a:ext cx="6615267" cy="41499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ru-RU" sz="1200" dirty="0">
                <a:latin typeface="Consolas"/>
                <a:cs typeface="Calibri"/>
              </a:rPr>
              <a:t>Сергей Крикалёв родился 27 августа 1958 года в Ленинграде (ныне Санкт-Петербург) в семье инженера и преподавателя английского языка. С детства увлекался авиацией и мечтал стать летчиком. После окончания средней школы, он поступил в Ленинградский механический институт, который окончил в 1981 году по специальности «летательные аппараты».</a:t>
            </a:r>
            <a:endParaRPr lang="ru-RU" sz="1200">
              <a:ea typeface="Calibri" panose="020F0502020204030204" pitchFamily="34" charset="0"/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ru-RU" sz="1200" dirty="0">
                <a:latin typeface="Consolas"/>
                <a:cs typeface="Calibri"/>
              </a:rPr>
              <a:t>Получив диплом, Крикалёв был призван в ряды Военно-воздушных сил СССР, где проходил службу в качестве военного летчика-испытателя. Он освоил несколько типов самолетов, включая истребитель МиГ-21 и штурмовик Су-25. В 1985 году он был отобран для подготовки к космическим полетам и стал членом отряда космонавтов.</a:t>
            </a:r>
            <a:endParaRPr lang="ru-RU" sz="1200">
              <a:ea typeface="Calibri"/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ru-RU" sz="1200" dirty="0">
                <a:latin typeface="Consolas"/>
                <a:cs typeface="Calibri"/>
              </a:rPr>
              <a:t>Сергей Крикалёв прошел обширное обучение, включающее теоретические курсы, физическую подготовку, тренировки на тренажерах и в сурдокамере. За годы своей карьеры космонавта Крикалёв совершил шесть полетов, суммарно проведя в космосе более 803 дней, что делает его рекордсменом по общему времени пребывания в космосе среди советских и российских космонавтов.</a:t>
            </a:r>
            <a:endParaRPr lang="ru-RU" sz="1200">
              <a:ea typeface="Calibri"/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ru-RU" sz="1200" dirty="0">
                <a:latin typeface="Consolas"/>
                <a:cs typeface="Calibri"/>
              </a:rPr>
              <a:t>В дополнение к своим космическим миссиям, Крикалёв активно участвовал в общественной жизни, выступал с лекциями и публичными выступлениями, поддерживал молодежные образовательные проекты и инициативы, связанные с космосом. Он также является автором нескольких книг и статей о своем опыте в космосе и вкладе в развитие космической науки и техники.</a:t>
            </a:r>
            <a:endParaRPr lang="ru-RU" sz="1200" dirty="0">
              <a:ea typeface="Calibri"/>
              <a:cs typeface="Calibri"/>
            </a:endParaRPr>
          </a:p>
          <a:p>
            <a:pPr marL="0" indent="0">
              <a:lnSpc>
                <a:spcPct val="110000"/>
              </a:lnSpc>
              <a:buNone/>
            </a:pPr>
            <a:br>
              <a:rPr lang="en-US" sz="700" dirty="0"/>
            </a:br>
            <a:endParaRPr lang="en-US" sz="700">
              <a:ea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endParaRPr lang="ru-RU" sz="700">
              <a:ea typeface="Calibri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B7DF70-0A31-4A61-9C8B-3333776A1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90413" y="2012810"/>
            <a:ext cx="3668069" cy="3453535"/>
            <a:chOff x="7807230" y="2012810"/>
            <a:chExt cx="3251252" cy="34598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7926867-8D58-4875-8B76-E87E5BE825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F6663C-0F32-4FB9-B549-C2757F49F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27084E12-AA73-1FD6-D423-31D84AB656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6" b="6367"/>
          <a:stretch/>
        </p:blipFill>
        <p:spPr>
          <a:xfrm>
            <a:off x="7554139" y="2174242"/>
            <a:ext cx="3336989" cy="31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4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10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61EC97-A409-5C56-AC7B-5E0D37BC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585315"/>
            <a:ext cx="3530157" cy="1049235"/>
          </a:xfrm>
        </p:spPr>
        <p:txBody>
          <a:bodyPr>
            <a:normAutofit/>
          </a:bodyPr>
          <a:lstStyle/>
          <a:p>
            <a:r>
              <a:rPr lang="ru-RU" dirty="0">
                <a:ea typeface="Calibri"/>
              </a:rPr>
              <a:t>полёты</a:t>
            </a: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6521FD-A630-8A73-4D37-0BCEDF3F8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18" y="1848719"/>
            <a:ext cx="5384550" cy="35028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Calibri"/>
                <a:ea typeface="Calibri"/>
                <a:cs typeface="Calibri"/>
              </a:rPr>
              <a:t>Первый полет</a:t>
            </a:r>
            <a:endParaRPr lang="ru-RU" dirty="0"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Calibri"/>
                <a:ea typeface="Calibri"/>
                <a:cs typeface="Calibri"/>
              </a:rPr>
              <a:t> Крикалёв стартовал в свой первый полет 26 мая 1989 года на корабле «Союз ТМ-7». Этот полет продолжался 151 день. Вместе с ним летели Леонид Попов и Ануше Ансари.</a:t>
            </a:r>
            <a:endParaRPr lang="ru-RU">
              <a:ea typeface="Calibri"/>
            </a:endParaRPr>
          </a:p>
          <a:p>
            <a:pPr marL="0" indent="0">
              <a:buNone/>
            </a:pPr>
            <a:r>
              <a:rPr lang="ru-RU" dirty="0">
                <a:latin typeface="Calibri"/>
                <a:ea typeface="Calibri"/>
                <a:cs typeface="Calibri"/>
              </a:rPr>
              <a:t>Второй полет</a:t>
            </a:r>
          </a:p>
          <a:p>
            <a:pPr marL="0" indent="0">
              <a:buNone/>
            </a:pPr>
            <a:r>
              <a:rPr lang="ru-RU" dirty="0">
                <a:latin typeface="Calibri"/>
                <a:ea typeface="Calibri"/>
                <a:cs typeface="Calibri"/>
              </a:rPr>
              <a:t> Второй полет начался 18 мая 1991 года на корабле «Союз ТМ-12» и продлился 146 дней. Крикалёв совершал этот полет вместе с Анатолием </a:t>
            </a:r>
            <a:r>
              <a:rPr lang="ru-RU" dirty="0" err="1">
                <a:latin typeface="Calibri"/>
                <a:ea typeface="Calibri"/>
                <a:cs typeface="Calibri"/>
              </a:rPr>
              <a:t>Арцебарским</a:t>
            </a:r>
            <a:r>
              <a:rPr lang="ru-RU" dirty="0">
                <a:latin typeface="Calibri"/>
                <a:ea typeface="Calibri"/>
                <a:cs typeface="Calibri"/>
              </a:rPr>
              <a:t> и Хелен Шарман.</a:t>
            </a:r>
          </a:p>
        </p:txBody>
      </p:sp>
      <p:grpSp>
        <p:nvGrpSpPr>
          <p:cNvPr id="25" name="Group 14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6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15E2AC81-5649-B2E8-72BA-1A791770BD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626" b="1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27" name="Picture 18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41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62531AF4-296B-DB9A-B72A-5BB485E7CD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40337-ACF4-8019-2B5E-708B4D9C1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1300" dirty="0">
                <a:latin typeface="Calibri"/>
                <a:ea typeface="Calibri"/>
                <a:cs typeface="Calibri"/>
              </a:rPr>
              <a:t>Третий полет</a:t>
            </a:r>
          </a:p>
          <a:p>
            <a:pPr>
              <a:lnSpc>
                <a:spcPct val="110000"/>
              </a:lnSpc>
            </a:pPr>
            <a:r>
              <a:rPr lang="ru-RU" sz="1300" dirty="0">
                <a:latin typeface="Calibri"/>
                <a:ea typeface="Calibri"/>
                <a:cs typeface="Calibri"/>
              </a:rPr>
              <a:t>Третий полет состоялся 18 мая 1991 года на корабле «Союз ТМ-12», и снова продолжался 146 дней. Соратниками Крикалёва были Анатолий </a:t>
            </a:r>
            <a:r>
              <a:rPr lang="ru-RU" sz="1300" dirty="0" err="1">
                <a:latin typeface="Calibri"/>
                <a:ea typeface="Calibri"/>
                <a:cs typeface="Calibri"/>
              </a:rPr>
              <a:t>Арцебарский</a:t>
            </a:r>
            <a:r>
              <a:rPr lang="ru-RU" sz="1300" dirty="0">
                <a:latin typeface="Calibri"/>
                <a:ea typeface="Calibri"/>
                <a:cs typeface="Calibri"/>
              </a:rPr>
              <a:t> и Хелен Шарман.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300" dirty="0">
                <a:latin typeface="Calibri"/>
                <a:ea typeface="Calibri"/>
                <a:cs typeface="Calibri"/>
              </a:rPr>
              <a:t>Четвертый полет</a:t>
            </a:r>
          </a:p>
          <a:p>
            <a:pPr>
              <a:lnSpc>
                <a:spcPct val="110000"/>
              </a:lnSpc>
            </a:pPr>
            <a:r>
              <a:rPr lang="ru-RU" sz="1300" dirty="0">
                <a:latin typeface="Calibri"/>
                <a:ea typeface="Calibri"/>
                <a:cs typeface="Calibri"/>
              </a:rPr>
              <a:t>Четвертый полет Крикалёва стартовал 17 марта 1992 года на корабле «Союз ТМ-14» и длился 196 дней. В этом полете ему помогали Александр Викторенко и Клаудия </a:t>
            </a:r>
            <a:r>
              <a:rPr lang="ru-RU" sz="1300" dirty="0" err="1">
                <a:latin typeface="Calibri"/>
                <a:ea typeface="Calibri"/>
                <a:cs typeface="Calibri"/>
              </a:rPr>
              <a:t>Андретта</a:t>
            </a:r>
            <a:r>
              <a:rPr lang="ru-RU" sz="1300" dirty="0">
                <a:latin typeface="Calibri"/>
                <a:ea typeface="Calibri"/>
                <a:cs typeface="Calibri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300" dirty="0">
                <a:latin typeface="Calibri"/>
                <a:ea typeface="Calibri"/>
                <a:cs typeface="Calibri"/>
              </a:rPr>
              <a:t>Пятый полет</a:t>
            </a:r>
          </a:p>
          <a:p>
            <a:pPr>
              <a:lnSpc>
                <a:spcPct val="110000"/>
              </a:lnSpc>
            </a:pPr>
            <a:r>
              <a:rPr lang="ru-RU" sz="1300" dirty="0">
                <a:latin typeface="Calibri"/>
                <a:ea typeface="Calibri"/>
                <a:cs typeface="Calibri"/>
              </a:rPr>
              <a:t>Пятый полет начался 15 марта 1995 года на корабле «Союз ТМ-22» и продолжался 194 дня. Крикалёв летел вместе с Валерием Корзуном и </a:t>
            </a:r>
            <a:r>
              <a:rPr lang="ru-RU" sz="1300" dirty="0" err="1">
                <a:latin typeface="Calibri"/>
                <a:ea typeface="Calibri"/>
                <a:cs typeface="Calibri"/>
              </a:rPr>
              <a:t>Клоди</a:t>
            </a:r>
            <a:r>
              <a:rPr lang="ru-RU" sz="1300" dirty="0">
                <a:latin typeface="Calibri"/>
                <a:ea typeface="Calibri"/>
                <a:cs typeface="Calibri"/>
              </a:rPr>
              <a:t> </a:t>
            </a:r>
            <a:r>
              <a:rPr lang="ru-RU" sz="1300" dirty="0" err="1">
                <a:latin typeface="Calibri"/>
                <a:ea typeface="Calibri"/>
                <a:cs typeface="Calibri"/>
              </a:rPr>
              <a:t>Эньере</a:t>
            </a:r>
            <a:r>
              <a:rPr lang="ru-RU" sz="1300" dirty="0">
                <a:latin typeface="Calibri"/>
                <a:ea typeface="Calibri"/>
                <a:cs typeface="Calibri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300" dirty="0">
                <a:latin typeface="Calibri"/>
                <a:ea typeface="Calibri"/>
                <a:cs typeface="Calibri"/>
              </a:rPr>
              <a:t>Шестой полет</a:t>
            </a:r>
          </a:p>
          <a:p>
            <a:pPr>
              <a:lnSpc>
                <a:spcPct val="110000"/>
              </a:lnSpc>
            </a:pPr>
            <a:r>
              <a:rPr lang="ru-RU" sz="1300" dirty="0">
                <a:latin typeface="Calibri"/>
                <a:ea typeface="Calibri"/>
                <a:cs typeface="Calibri"/>
              </a:rPr>
              <a:t>Шестой полет стартовал 13 января 1998 года на корабле «Союз ТМ-27» и длился 200 дней. В этом полете ему помогали Талгат Мусабаев и Жан-Пьер </a:t>
            </a:r>
            <a:r>
              <a:rPr lang="ru-RU" sz="1300" dirty="0" err="1">
                <a:latin typeface="Calibri"/>
                <a:ea typeface="Calibri"/>
                <a:cs typeface="Calibri"/>
              </a:rPr>
              <a:t>Энере</a:t>
            </a:r>
            <a:r>
              <a:rPr lang="ru-RU" sz="1300" dirty="0"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450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677B1-D41F-1F00-8999-D23E0AC32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ru-RU" dirty="0">
                <a:latin typeface="Calibri"/>
                <a:ea typeface="Calibri"/>
                <a:cs typeface="Calibri"/>
              </a:rPr>
              <a:t>Рекорды и награды</a:t>
            </a:r>
            <a:endParaRPr lang="ru-RU" dirty="0">
              <a:latin typeface="Calibri"/>
              <a:cs typeface="Calibri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BBF2CDE-35D9-4B83-8A27-7417A1162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59130" y="2012810"/>
            <a:ext cx="4954206" cy="3453535"/>
            <a:chOff x="7807230" y="2012810"/>
            <a:chExt cx="3251252" cy="34598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B8A987-6618-4D33-A702-A399F6C29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344FC9-2E16-45B0-8F64-1F4DAECFC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C3EBE531-B120-DD5C-DAE8-A76F82AEAF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33"/>
          <a:stretch/>
        </p:blipFill>
        <p:spPr>
          <a:xfrm>
            <a:off x="1635739" y="2174242"/>
            <a:ext cx="4613872" cy="3124351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A055646A-2F01-E571-6C0D-54473C894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3337" y="2015734"/>
            <a:ext cx="4597259" cy="3450613"/>
          </a:xfrm>
        </p:spPr>
        <p:txBody>
          <a:bodyPr>
            <a:normAutofit fontScale="92500" lnSpcReduction="10000"/>
          </a:bodyPr>
          <a:lstStyle/>
          <a:p>
            <a:r>
              <a:rPr lang="ru-RU">
                <a:ea typeface="Calibri"/>
              </a:rPr>
              <a:t>Сергей Крикалёв установил мировой рекорд непрерывного пребывания в космосе – 311 дней на станции «Мир». Всего он провел в космосе 803 дня, дважды удостоен звания Героя Советского Союза и дважды – Героя Российской Федерации. Эти награды подчеркивают его выдающиеся заслуги перед страной и человечеством в целом.</a:t>
            </a:r>
            <a:endParaRPr lang="ru-RU" dirty="0">
              <a:ea typeface="Calibri"/>
            </a:endParaRPr>
          </a:p>
          <a:p>
            <a:endParaRPr lang="ru-RU" dirty="0"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435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E241B-C614-C5B9-520B-BD5B54A36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ru-RU" dirty="0">
                <a:ea typeface="Calibri"/>
              </a:rPr>
              <a:t>Международное сотрудничество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63282A-8985-BAE6-2819-162029136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435733" cy="3450613"/>
          </a:xfrm>
        </p:spPr>
        <p:txBody>
          <a:bodyPr>
            <a:normAutofit/>
          </a:bodyPr>
          <a:lstStyle/>
          <a:p>
            <a:r>
              <a:rPr lang="ru-RU" dirty="0">
                <a:latin typeface="Calibri"/>
                <a:ea typeface="Calibri"/>
                <a:cs typeface="Calibri"/>
              </a:rPr>
              <a:t>Крикалёв работал совместно с астронавтами США, Европы и Японии, способствуя развитию международного сотрудничества в космической отрасли. Он также принимал участие в создании МКС, что стало важным шагом в направлении глобального партнерства в освоении космоса.</a:t>
            </a:r>
          </a:p>
          <a:p>
            <a:pPr marL="0" indent="0">
              <a:buNone/>
            </a:pPr>
            <a:endParaRPr lang="ru-RU" dirty="0">
              <a:ea typeface="Calibri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B7DF70-0A31-4A61-9C8B-3333776A1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90413" y="2012810"/>
            <a:ext cx="3668069" cy="3453535"/>
            <a:chOff x="7807230" y="2012810"/>
            <a:chExt cx="3251252" cy="34598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7926867-8D58-4875-8B76-E87E5BE825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F6663C-0F32-4FB9-B549-C2757F49F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DE6B012C-11DD-85B5-A237-AEF0AE70C8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53" r="4356" b="3"/>
          <a:stretch/>
        </p:blipFill>
        <p:spPr>
          <a:xfrm>
            <a:off x="7554139" y="2174242"/>
            <a:ext cx="3336989" cy="31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04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A03903-9808-0545-4F5E-B5063D0D4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ru-RU" dirty="0">
                <a:ea typeface="Calibri"/>
              </a:rPr>
              <a:t>Научные исследования</a:t>
            </a:r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BBF2CDE-35D9-4B83-8A27-7417A1162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59130" y="2012810"/>
            <a:ext cx="4954206" cy="3453535"/>
            <a:chOff x="7807230" y="2012810"/>
            <a:chExt cx="3251252" cy="34598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B8A987-6618-4D33-A702-A399F6C29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344FC9-2E16-45B0-8F64-1F4DAECFC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FA42ED8B-8CE8-9AAE-EFFC-BC21C90BE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73" r="3822" b="-1"/>
          <a:stretch/>
        </p:blipFill>
        <p:spPr>
          <a:xfrm>
            <a:off x="1635739" y="2174242"/>
            <a:ext cx="4613872" cy="3124351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68843194-10C2-CCB5-4077-D5F1AF4E9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3337" y="2015734"/>
            <a:ext cx="4158849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1600">
                <a:latin typeface="Calibri"/>
                <a:ea typeface="Calibri"/>
                <a:cs typeface="Calibri"/>
              </a:rPr>
              <a:t>Во время своих полетов Крикалёв проводил медицинские исследования влияния невесомости на организм человека, участвовал в биологических и технологических экспериментах и внес значительный вклад в изучение Земли из космоса. Результаты этих исследований используются для улучшения условий жизни и работы в космосе, а также для понимания нашего мира и поиска решений глобальных проблем.</a:t>
            </a:r>
            <a:endParaRPr lang="ru-RU" sz="1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733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3C528-FE0D-6B34-FFE0-C60BC0FEE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>
            <a:normAutofit/>
          </a:bodyPr>
          <a:lstStyle/>
          <a:p>
            <a:r>
              <a:rPr lang="ru-RU" dirty="0">
                <a:ea typeface="Calibri"/>
              </a:rPr>
              <a:t>Заключение</a:t>
            </a:r>
            <a:endParaRPr lang="ru-R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3D052B59-CBCD-5803-4228-836FEF21D5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722" r="971"/>
          <a:stretch/>
        </p:blipFill>
        <p:spPr>
          <a:xfrm>
            <a:off x="1271223" y="1116345"/>
            <a:ext cx="4825148" cy="3866172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71469A8-C340-72A2-B515-7A45500EA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029" y="2015732"/>
            <a:ext cx="3520368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1700">
                <a:latin typeface="Calibri"/>
                <a:ea typeface="Calibri"/>
                <a:cs typeface="Calibri"/>
              </a:rPr>
              <a:t>Сергей Крикалёв – выдающийся космонавт, который внес огромный вклад в развитие космической науки и технологий. Его достижения в области международного сотрудничества и научных исследований сделали его символом героизма и преданности делу.</a:t>
            </a:r>
            <a:endParaRPr lang="ru-RU" sz="1700">
              <a:latin typeface="Calibri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003975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1</Words>
  <Application>Microsoft Office PowerPoint</Application>
  <PresentationFormat>Широкоэкранный</PresentationFormat>
  <Paragraphs>1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Галерея</vt:lpstr>
      <vt:lpstr>Сергей Крикалёв – Герой Космоса  </vt:lpstr>
      <vt:lpstr>Биография </vt:lpstr>
      <vt:lpstr>полёты</vt:lpstr>
      <vt:lpstr>Презентация PowerPoint</vt:lpstr>
      <vt:lpstr>Рекорды и награды</vt:lpstr>
      <vt:lpstr>Международное сотрудничество</vt:lpstr>
      <vt:lpstr>Научные исследования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83</cp:revision>
  <dcterms:created xsi:type="dcterms:W3CDTF">2024-10-19T09:02:51Z</dcterms:created>
  <dcterms:modified xsi:type="dcterms:W3CDTF">2024-10-19T09:23:31Z</dcterms:modified>
</cp:coreProperties>
</file>