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A80AD-0A9C-4E39-A8AC-7DC5C697EA73}" v="309" dt="2024-10-04T16:38:05.258"/>
    <p1510:client id="{C3605435-5BE4-435A-B23B-0CEF08E38F7D}" v="18" dt="2024-10-05T07:40:23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руфанов Даниил" userId="e2f9be3df2fc4a65" providerId="Windows Live" clId="Web-{C3605435-5BE4-435A-B23B-0CEF08E38F7D}"/>
    <pc:docChg chg="modSld">
      <pc:chgData name="Труфанов Даниил" userId="e2f9be3df2fc4a65" providerId="Windows Live" clId="Web-{C3605435-5BE4-435A-B23B-0CEF08E38F7D}" dt="2024-10-05T07:40:23.111" v="16" actId="1076"/>
      <pc:docMkLst>
        <pc:docMk/>
      </pc:docMkLst>
      <pc:sldChg chg="modSp">
        <pc:chgData name="Труфанов Даниил" userId="e2f9be3df2fc4a65" providerId="Windows Live" clId="Web-{C3605435-5BE4-435A-B23B-0CEF08E38F7D}" dt="2024-10-05T07:40:23.111" v="16" actId="1076"/>
        <pc:sldMkLst>
          <pc:docMk/>
          <pc:sldMk cId="2526593619" sldId="256"/>
        </pc:sldMkLst>
        <pc:spChg chg="mod">
          <ac:chgData name="Труфанов Даниил" userId="e2f9be3df2fc4a65" providerId="Windows Live" clId="Web-{C3605435-5BE4-435A-B23B-0CEF08E38F7D}" dt="2024-10-05T07:40:23.111" v="16" actId="1076"/>
          <ac:spMkLst>
            <pc:docMk/>
            <pc:sldMk cId="2526593619" sldId="256"/>
            <ac:spMk id="2" creationId="{00000000-0000-0000-0000-000000000000}"/>
          </ac:spMkLst>
        </pc:spChg>
      </pc:sldChg>
    </pc:docChg>
  </pc:docChgLst>
  <pc:docChgLst>
    <pc:chgData name="Труфанов Даниил" userId="e2f9be3df2fc4a65" providerId="Windows Live" clId="Web-{596A80AD-0A9C-4E39-A8AC-7DC5C697EA73}"/>
    <pc:docChg chg="addSld delSld modSld">
      <pc:chgData name="Труфанов Даниил" userId="e2f9be3df2fc4a65" providerId="Windows Live" clId="Web-{596A80AD-0A9C-4E39-A8AC-7DC5C697EA73}" dt="2024-10-04T16:38:05.258" v="313" actId="20577"/>
      <pc:docMkLst>
        <pc:docMk/>
      </pc:docMkLst>
      <pc:sldChg chg="addSp modSp mod setBg">
        <pc:chgData name="Труфанов Даниил" userId="e2f9be3df2fc4a65" providerId="Windows Live" clId="Web-{596A80AD-0A9C-4E39-A8AC-7DC5C697EA73}" dt="2024-10-04T15:56:34.744" v="19" actId="1076"/>
        <pc:sldMkLst>
          <pc:docMk/>
          <pc:sldMk cId="2526593619" sldId="256"/>
        </pc:sldMkLst>
        <pc:spChg chg="mod">
          <ac:chgData name="Труфанов Даниил" userId="e2f9be3df2fc4a65" providerId="Windows Live" clId="Web-{596A80AD-0A9C-4E39-A8AC-7DC5C697EA73}" dt="2024-10-04T15:56:34.744" v="19" actId="1076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Труфанов Даниил" userId="e2f9be3df2fc4a65" providerId="Windows Live" clId="Web-{596A80AD-0A9C-4E39-A8AC-7DC5C697EA73}" dt="2024-10-04T15:56:17.509" v="14"/>
          <ac:spMkLst>
            <pc:docMk/>
            <pc:sldMk cId="2526593619" sldId="256"/>
            <ac:spMk id="3" creationId="{00000000-0000-0000-0000-000000000000}"/>
          </ac:spMkLst>
        </pc:spChg>
        <pc:spChg chg="add">
          <ac:chgData name="Труфанов Даниил" userId="e2f9be3df2fc4a65" providerId="Windows Live" clId="Web-{596A80AD-0A9C-4E39-A8AC-7DC5C697EA73}" dt="2024-10-04T15:56:17.509" v="14"/>
          <ac:spMkLst>
            <pc:docMk/>
            <pc:sldMk cId="2526593619" sldId="256"/>
            <ac:spMk id="11" creationId="{F4A20210-FA90-4B6D-8D2E-1B90054E097A}"/>
          </ac:spMkLst>
        </pc:spChg>
        <pc:spChg chg="add">
          <ac:chgData name="Труфанов Даниил" userId="e2f9be3df2fc4a65" providerId="Windows Live" clId="Web-{596A80AD-0A9C-4E39-A8AC-7DC5C697EA73}" dt="2024-10-04T15:56:17.509" v="14"/>
          <ac:spMkLst>
            <pc:docMk/>
            <pc:sldMk cId="2526593619" sldId="256"/>
            <ac:spMk id="13" creationId="{39213B44-68B7-47E7-B506-5C79FCF80924}"/>
          </ac:spMkLst>
        </pc:spChg>
        <pc:grpChg chg="add">
          <ac:chgData name="Труфанов Даниил" userId="e2f9be3df2fc4a65" providerId="Windows Live" clId="Web-{596A80AD-0A9C-4E39-A8AC-7DC5C697EA73}" dt="2024-10-04T15:56:17.509" v="14"/>
          <ac:grpSpMkLst>
            <pc:docMk/>
            <pc:sldMk cId="2526593619" sldId="256"/>
            <ac:grpSpMk id="15" creationId="{39084D60-65A6-45F8-8C17-3529E43F1C39}"/>
          </ac:grpSpMkLst>
        </pc:grpChg>
        <pc:picChg chg="add mod ord">
          <ac:chgData name="Труфанов Даниил" userId="e2f9be3df2fc4a65" providerId="Windows Live" clId="Web-{596A80AD-0A9C-4E39-A8AC-7DC5C697EA73}" dt="2024-10-04T15:56:26.931" v="15" actId="1076"/>
          <ac:picMkLst>
            <pc:docMk/>
            <pc:sldMk cId="2526593619" sldId="256"/>
            <ac:picMk id="4" creationId="{FD1644BF-EBD0-161C-E940-51830608AE8F}"/>
          </ac:picMkLst>
        </pc:picChg>
        <pc:picChg chg="add">
          <ac:chgData name="Труфанов Даниил" userId="e2f9be3df2fc4a65" providerId="Windows Live" clId="Web-{596A80AD-0A9C-4E39-A8AC-7DC5C697EA73}" dt="2024-10-04T15:56:17.509" v="14"/>
          <ac:picMkLst>
            <pc:docMk/>
            <pc:sldMk cId="2526593619" sldId="256"/>
            <ac:picMk id="9" creationId="{545F67A4-7428-47F3-AE14-8CA43D976E11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00:53.547" v="50" actId="1076"/>
        <pc:sldMkLst>
          <pc:docMk/>
          <pc:sldMk cId="4269291874" sldId="257"/>
        </pc:sldMkLst>
        <pc:spChg chg="del mod">
          <ac:chgData name="Труфанов Даниил" userId="e2f9be3df2fc4a65" providerId="Windows Live" clId="Web-{596A80AD-0A9C-4E39-A8AC-7DC5C697EA73}" dt="2024-10-04T15:58:48.700" v="27"/>
          <ac:spMkLst>
            <pc:docMk/>
            <pc:sldMk cId="4269291874" sldId="257"/>
            <ac:spMk id="2" creationId="{1356971B-5F95-9B6B-6FB4-0590FE133CAB}"/>
          </ac:spMkLst>
        </pc:spChg>
        <pc:spChg chg="mod">
          <ac:chgData name="Труфанов Даниил" userId="e2f9be3df2fc4a65" providerId="Windows Live" clId="Web-{596A80AD-0A9C-4E39-A8AC-7DC5C697EA73}" dt="2024-10-04T16:00:00.124" v="38" actId="20577"/>
          <ac:spMkLst>
            <pc:docMk/>
            <pc:sldMk cId="4269291874" sldId="257"/>
            <ac:spMk id="3" creationId="{6CC5ADE7-7A1F-B417-48DD-F5205DB95B62}"/>
          </ac:spMkLst>
        </pc:spChg>
        <pc:spChg chg="add mod">
          <ac:chgData name="Труфанов Даниил" userId="e2f9be3df2fc4a65" providerId="Windows Live" clId="Web-{596A80AD-0A9C-4E39-A8AC-7DC5C697EA73}" dt="2024-10-04T16:00:53.547" v="50" actId="1076"/>
          <ac:spMkLst>
            <pc:docMk/>
            <pc:sldMk cId="4269291874" sldId="257"/>
            <ac:spMk id="5" creationId="{E22A8034-D641-50DE-DD67-F6F5A245DE9F}"/>
          </ac:spMkLst>
        </pc:spChg>
        <pc:spChg chg="add mod">
          <ac:chgData name="Труфанов Даниил" userId="e2f9be3df2fc4a65" providerId="Windows Live" clId="Web-{596A80AD-0A9C-4E39-A8AC-7DC5C697EA73}" dt="2024-10-04T16:00:48.657" v="49" actId="1076"/>
          <ac:spMkLst>
            <pc:docMk/>
            <pc:sldMk cId="4269291874" sldId="257"/>
            <ac:spMk id="6" creationId="{E26A82EF-2423-A7D5-EF1E-57F3F7056B8C}"/>
          </ac:spMkLst>
        </pc:spChg>
        <pc:spChg chg="add">
          <ac:chgData name="Труфанов Даниил" userId="e2f9be3df2fc4a65" providerId="Windows Live" clId="Web-{596A80AD-0A9C-4E39-A8AC-7DC5C697EA73}" dt="2024-10-04T15:58:41.997" v="26"/>
          <ac:spMkLst>
            <pc:docMk/>
            <pc:sldMk cId="4269291874" sldId="257"/>
            <ac:spMk id="11" creationId="{168A5C37-E0A9-462D-BC65-C14D9025FB87}"/>
          </ac:spMkLst>
        </pc:spChg>
        <pc:picChg chg="add mod ord">
          <ac:chgData name="Труфанов Даниил" userId="e2f9be3df2fc4a65" providerId="Windows Live" clId="Web-{596A80AD-0A9C-4E39-A8AC-7DC5C697EA73}" dt="2024-10-04T16:00:08.905" v="42" actId="1076"/>
          <ac:picMkLst>
            <pc:docMk/>
            <pc:sldMk cId="4269291874" sldId="257"/>
            <ac:picMk id="4" creationId="{BC12D553-66D7-4375-31B9-692C6E5D63B6}"/>
          </ac:picMkLst>
        </pc:picChg>
        <pc:picChg chg="add">
          <ac:chgData name="Труфанов Даниил" userId="e2f9be3df2fc4a65" providerId="Windows Live" clId="Web-{596A80AD-0A9C-4E39-A8AC-7DC5C697EA73}" dt="2024-10-04T15:58:41.997" v="26"/>
          <ac:picMkLst>
            <pc:docMk/>
            <pc:sldMk cId="4269291874" sldId="257"/>
            <ac:picMk id="9" creationId="{C63E20F8-074D-4B3B-AE66-7BBD6F1CB724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08:54.715" v="66" actId="14100"/>
        <pc:sldMkLst>
          <pc:docMk/>
          <pc:sldMk cId="1677935716" sldId="258"/>
        </pc:sldMkLst>
        <pc:spChg chg="del">
          <ac:chgData name="Труфанов Даниил" userId="e2f9be3df2fc4a65" providerId="Windows Live" clId="Web-{596A80AD-0A9C-4E39-A8AC-7DC5C697EA73}" dt="2024-10-04T16:08:14.527" v="56"/>
          <ac:spMkLst>
            <pc:docMk/>
            <pc:sldMk cId="1677935716" sldId="258"/>
            <ac:spMk id="2" creationId="{5EB5FECF-C440-D333-1014-FA6115EA8BEB}"/>
          </ac:spMkLst>
        </pc:spChg>
        <pc:spChg chg="mod ord">
          <ac:chgData name="Труфанов Даниил" userId="e2f9be3df2fc4a65" providerId="Windows Live" clId="Web-{596A80AD-0A9C-4E39-A8AC-7DC5C697EA73}" dt="2024-10-04T16:08:54.715" v="66" actId="14100"/>
          <ac:spMkLst>
            <pc:docMk/>
            <pc:sldMk cId="1677935716" sldId="258"/>
            <ac:spMk id="3" creationId="{C35631E7-A287-96A9-CB19-A3768EE14AFB}"/>
          </ac:spMkLst>
        </pc:spChg>
        <pc:spChg chg="add del">
          <ac:chgData name="Труфанов Даниил" userId="e2f9be3df2fc4a65" providerId="Windows Live" clId="Web-{596A80AD-0A9C-4E39-A8AC-7DC5C697EA73}" dt="2024-10-04T16:08:43.262" v="61"/>
          <ac:spMkLst>
            <pc:docMk/>
            <pc:sldMk cId="1677935716" sldId="258"/>
            <ac:spMk id="11" creationId="{ED10CF64-F588-4794-80E9-12CBA1784939}"/>
          </ac:spMkLst>
        </pc:spChg>
        <pc:picChg chg="add mod">
          <ac:chgData name="Труфанов Даниил" userId="e2f9be3df2fc4a65" providerId="Windows Live" clId="Web-{596A80AD-0A9C-4E39-A8AC-7DC5C697EA73}" dt="2024-10-04T16:08:43.262" v="62"/>
          <ac:picMkLst>
            <pc:docMk/>
            <pc:sldMk cId="1677935716" sldId="258"/>
            <ac:picMk id="4" creationId="{374C2C2C-7AE2-5956-A000-92EAC870BE14}"/>
          </ac:picMkLst>
        </pc:picChg>
        <pc:picChg chg="add del">
          <ac:chgData name="Труфанов Даниил" userId="e2f9be3df2fc4a65" providerId="Windows Live" clId="Web-{596A80AD-0A9C-4E39-A8AC-7DC5C697EA73}" dt="2024-10-04T16:08:43.262" v="61"/>
          <ac:picMkLst>
            <pc:docMk/>
            <pc:sldMk cId="1677935716" sldId="258"/>
            <ac:picMk id="9" creationId="{0C8B7D16-051E-4562-B872-ABF369C457CA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14:28.692" v="80" actId="1076"/>
        <pc:sldMkLst>
          <pc:docMk/>
          <pc:sldMk cId="3296863359" sldId="259"/>
        </pc:sldMkLst>
        <pc:spChg chg="del">
          <ac:chgData name="Труфанов Даниил" userId="e2f9be3df2fc4a65" providerId="Windows Live" clId="Web-{596A80AD-0A9C-4E39-A8AC-7DC5C697EA73}" dt="2024-10-04T16:14:02.707" v="74"/>
          <ac:spMkLst>
            <pc:docMk/>
            <pc:sldMk cId="3296863359" sldId="259"/>
            <ac:spMk id="2" creationId="{5042D69C-7859-E426-545D-1EEEC75179B4}"/>
          </ac:spMkLst>
        </pc:spChg>
        <pc:spChg chg="mod ord">
          <ac:chgData name="Труфанов Даниил" userId="e2f9be3df2fc4a65" providerId="Windows Live" clId="Web-{596A80AD-0A9C-4E39-A8AC-7DC5C697EA73}" dt="2024-10-04T16:14:28.692" v="80" actId="1076"/>
          <ac:spMkLst>
            <pc:docMk/>
            <pc:sldMk cId="3296863359" sldId="259"/>
            <ac:spMk id="3" creationId="{1ADE1C34-3EE5-7DEF-89BC-49607D4BB10C}"/>
          </ac:spMkLst>
        </pc:spChg>
        <pc:picChg chg="add mod">
          <ac:chgData name="Труфанов Даниил" userId="e2f9be3df2fc4a65" providerId="Windows Live" clId="Web-{596A80AD-0A9C-4E39-A8AC-7DC5C697EA73}" dt="2024-10-04T16:14:15.239" v="75"/>
          <ac:picMkLst>
            <pc:docMk/>
            <pc:sldMk cId="3296863359" sldId="259"/>
            <ac:picMk id="4" creationId="{8061B5D9-BAA2-324A-B71C-615B2719690E}"/>
          </ac:picMkLst>
        </pc:picChg>
      </pc:sldChg>
      <pc:sldChg chg="addSp delSp modSp new del">
        <pc:chgData name="Труфанов Даниил" userId="e2f9be3df2fc4a65" providerId="Windows Live" clId="Web-{596A80AD-0A9C-4E39-A8AC-7DC5C697EA73}" dt="2024-10-04T16:19:52.296" v="156"/>
        <pc:sldMkLst>
          <pc:docMk/>
          <pc:sldMk cId="1347260153" sldId="260"/>
        </pc:sldMkLst>
        <pc:spChg chg="del">
          <ac:chgData name="Труфанов Даниил" userId="e2f9be3df2fc4a65" providerId="Windows Live" clId="Web-{596A80AD-0A9C-4E39-A8AC-7DC5C697EA73}" dt="2024-10-04T16:17:12.555" v="107"/>
          <ac:spMkLst>
            <pc:docMk/>
            <pc:sldMk cId="1347260153" sldId="260"/>
            <ac:spMk id="2" creationId="{DDC2908A-00BF-EE49-D262-257D33451809}"/>
          </ac:spMkLst>
        </pc:spChg>
        <pc:spChg chg="del mod">
          <ac:chgData name="Труфанов Даниил" userId="e2f9be3df2fc4a65" providerId="Windows Live" clId="Web-{596A80AD-0A9C-4E39-A8AC-7DC5C697EA73}" dt="2024-10-04T16:19:45.731" v="154"/>
          <ac:spMkLst>
            <pc:docMk/>
            <pc:sldMk cId="1347260153" sldId="260"/>
            <ac:spMk id="3" creationId="{D42452FE-5553-0115-2C05-BDC47FDB2083}"/>
          </ac:spMkLst>
        </pc:spChg>
        <pc:spChg chg="add del mod">
          <ac:chgData name="Труфанов Даниил" userId="e2f9be3df2fc4a65" providerId="Windows Live" clId="Web-{596A80AD-0A9C-4E39-A8AC-7DC5C697EA73}" dt="2024-10-04T16:19:45.575" v="153"/>
          <ac:spMkLst>
            <pc:docMk/>
            <pc:sldMk cId="1347260153" sldId="260"/>
            <ac:spMk id="4" creationId="{6659EE58-4442-A72A-27CA-F1B5EC81FD76}"/>
          </ac:spMkLst>
        </pc:spChg>
        <pc:spChg chg="add del mod">
          <ac:chgData name="Труфанов Даниил" userId="e2f9be3df2fc4a65" providerId="Windows Live" clId="Web-{596A80AD-0A9C-4E39-A8AC-7DC5C697EA73}" dt="2024-10-04T16:19:43.731" v="151"/>
          <ac:spMkLst>
            <pc:docMk/>
            <pc:sldMk cId="1347260153" sldId="260"/>
            <ac:spMk id="5" creationId="{96BEB6CB-1449-0AA0-F7A3-B5F60B3DD997}"/>
          </ac:spMkLst>
        </pc:spChg>
        <pc:spChg chg="add mod">
          <ac:chgData name="Труфанов Даниил" userId="e2f9be3df2fc4a65" providerId="Windows Live" clId="Web-{596A80AD-0A9C-4E39-A8AC-7DC5C697EA73}" dt="2024-10-04T16:19:45.731" v="154"/>
          <ac:spMkLst>
            <pc:docMk/>
            <pc:sldMk cId="1347260153" sldId="260"/>
            <ac:spMk id="10" creationId="{BE8FD06B-F086-7B70-3FF7-028CF4FA010A}"/>
          </ac:spMkLst>
        </pc:spChg>
        <pc:picChg chg="add del mod">
          <ac:chgData name="Труфанов Даниил" userId="e2f9be3df2fc4a65" providerId="Windows Live" clId="Web-{596A80AD-0A9C-4E39-A8AC-7DC5C697EA73}" dt="2024-10-04T16:17:40.306" v="112"/>
          <ac:picMkLst>
            <pc:docMk/>
            <pc:sldMk cId="1347260153" sldId="260"/>
            <ac:picMk id="6" creationId="{CA73E46D-F6E1-339D-6425-5CD4C8A73A77}"/>
          </ac:picMkLst>
        </pc:picChg>
        <pc:picChg chg="add del mod">
          <ac:chgData name="Труфанов Даниил" userId="e2f9be3df2fc4a65" providerId="Windows Live" clId="Web-{596A80AD-0A9C-4E39-A8AC-7DC5C697EA73}" dt="2024-10-04T16:18:20.619" v="123"/>
          <ac:picMkLst>
            <pc:docMk/>
            <pc:sldMk cId="1347260153" sldId="260"/>
            <ac:picMk id="7" creationId="{1C991D65-51F4-3525-C70E-114CBE8030BD}"/>
          </ac:picMkLst>
        </pc:picChg>
        <pc:picChg chg="add del mod">
          <ac:chgData name="Труфанов Даниил" userId="e2f9be3df2fc4a65" providerId="Windows Live" clId="Web-{596A80AD-0A9C-4E39-A8AC-7DC5C697EA73}" dt="2024-10-04T16:19:45.575" v="152"/>
          <ac:picMkLst>
            <pc:docMk/>
            <pc:sldMk cId="1347260153" sldId="260"/>
            <ac:picMk id="8" creationId="{97DF587D-5D24-A229-B26B-D04943C13882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21:45.968" v="187" actId="1076"/>
        <pc:sldMkLst>
          <pc:docMk/>
          <pc:sldMk cId="2064371042" sldId="260"/>
        </pc:sldMkLst>
        <pc:spChg chg="del mod">
          <ac:chgData name="Труфанов Даниил" userId="e2f9be3df2fc4a65" providerId="Windows Live" clId="Web-{596A80AD-0A9C-4E39-A8AC-7DC5C697EA73}" dt="2024-10-04T16:21:31.827" v="178"/>
          <ac:spMkLst>
            <pc:docMk/>
            <pc:sldMk cId="2064371042" sldId="260"/>
            <ac:spMk id="2" creationId="{7503B8E7-03C7-7DA1-164D-C5E5A3576C63}"/>
          </ac:spMkLst>
        </pc:spChg>
        <pc:spChg chg="mod ord">
          <ac:chgData name="Труфанов Даниил" userId="e2f9be3df2fc4a65" providerId="Windows Live" clId="Web-{596A80AD-0A9C-4E39-A8AC-7DC5C697EA73}" dt="2024-10-04T16:21:45.968" v="187" actId="1076"/>
          <ac:spMkLst>
            <pc:docMk/>
            <pc:sldMk cId="2064371042" sldId="260"/>
            <ac:spMk id="3" creationId="{993418EB-7283-8412-EB5F-9BDAA606F7E3}"/>
          </ac:spMkLst>
        </pc:spChg>
        <pc:picChg chg="add mod">
          <ac:chgData name="Труфанов Даниил" userId="e2f9be3df2fc4a65" providerId="Windows Live" clId="Web-{596A80AD-0A9C-4E39-A8AC-7DC5C697EA73}" dt="2024-10-04T16:21:27.843" v="177"/>
          <ac:picMkLst>
            <pc:docMk/>
            <pc:sldMk cId="2064371042" sldId="260"/>
            <ac:picMk id="4" creationId="{262EDC75-D78D-E4BB-6638-2F9024D88065}"/>
          </ac:picMkLst>
        </pc:picChg>
      </pc:sldChg>
      <pc:sldChg chg="addSp new del">
        <pc:chgData name="Труфанов Даниил" userId="e2f9be3df2fc4a65" providerId="Windows Live" clId="Web-{596A80AD-0A9C-4E39-A8AC-7DC5C697EA73}" dt="2024-10-04T16:18:11.400" v="120"/>
        <pc:sldMkLst>
          <pc:docMk/>
          <pc:sldMk cId="697201721" sldId="261"/>
        </pc:sldMkLst>
        <pc:spChg chg="add">
          <ac:chgData name="Труфанов Даниил" userId="e2f9be3df2fc4a65" providerId="Windows Live" clId="Web-{596A80AD-0A9C-4E39-A8AC-7DC5C697EA73}" dt="2024-10-04T16:18:03.088" v="116"/>
          <ac:spMkLst>
            <pc:docMk/>
            <pc:sldMk cId="697201721" sldId="261"/>
            <ac:spMk id="5" creationId="{9A773EAD-2FF1-A7ED-600F-102C6EC76D57}"/>
          </ac:spMkLst>
        </pc:spChg>
        <pc:spChg chg="add">
          <ac:chgData name="Труфанов Даниил" userId="e2f9be3df2fc4a65" providerId="Windows Live" clId="Web-{596A80AD-0A9C-4E39-A8AC-7DC5C697EA73}" dt="2024-10-04T16:18:03.119" v="117"/>
          <ac:spMkLst>
            <pc:docMk/>
            <pc:sldMk cId="697201721" sldId="261"/>
            <ac:spMk id="7" creationId="{FDC4A7A0-FA4E-3CDA-61CB-C30765EF8C2E}"/>
          </ac:spMkLst>
        </pc:spChg>
        <pc:spChg chg="add">
          <ac:chgData name="Труфанов Даниил" userId="e2f9be3df2fc4a65" providerId="Windows Live" clId="Web-{596A80AD-0A9C-4E39-A8AC-7DC5C697EA73}" dt="2024-10-04T16:18:03.135" v="118"/>
          <ac:spMkLst>
            <pc:docMk/>
            <pc:sldMk cId="697201721" sldId="261"/>
            <ac:spMk id="9" creationId="{AFEC51F9-7D7C-24DA-0B19-93E9F52678EB}"/>
          </ac:spMkLst>
        </pc:spChg>
        <pc:picChg chg="add">
          <ac:chgData name="Труфанов Даниил" userId="e2f9be3df2fc4a65" providerId="Windows Live" clId="Web-{596A80AD-0A9C-4E39-A8AC-7DC5C697EA73}" dt="2024-10-04T16:18:03.166" v="119"/>
          <ac:picMkLst>
            <pc:docMk/>
            <pc:sldMk cId="697201721" sldId="261"/>
            <ac:picMk id="11" creationId="{8D2B7587-0A2E-6EBB-B5FA-D8352E1BF6BA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24:28.035" v="202" actId="14100"/>
        <pc:sldMkLst>
          <pc:docMk/>
          <pc:sldMk cId="831523618" sldId="261"/>
        </pc:sldMkLst>
        <pc:spChg chg="del mod">
          <ac:chgData name="Труфанов Даниил" userId="e2f9be3df2fc4a65" providerId="Windows Live" clId="Web-{596A80AD-0A9C-4E39-A8AC-7DC5C697EA73}" dt="2024-10-04T16:22:17.266" v="191"/>
          <ac:spMkLst>
            <pc:docMk/>
            <pc:sldMk cId="831523618" sldId="261"/>
            <ac:spMk id="2" creationId="{A3CFDFC5-9C3F-A652-2E2F-585CCC0EBA12}"/>
          </ac:spMkLst>
        </pc:spChg>
        <pc:spChg chg="del">
          <ac:chgData name="Труфанов Даниил" userId="e2f9be3df2fc4a65" providerId="Windows Live" clId="Web-{596A80AD-0A9C-4E39-A8AC-7DC5C697EA73}" dt="2024-10-04T16:22:05.375" v="189"/>
          <ac:spMkLst>
            <pc:docMk/>
            <pc:sldMk cId="831523618" sldId="261"/>
            <ac:spMk id="3" creationId="{14CC0F3E-1BE9-8873-57DF-D06A6B443961}"/>
          </ac:spMkLst>
        </pc:spChg>
        <pc:spChg chg="add mod">
          <ac:chgData name="Труфанов Даниил" userId="e2f9be3df2fc4a65" providerId="Windows Live" clId="Web-{596A80AD-0A9C-4E39-A8AC-7DC5C697EA73}" dt="2024-10-04T16:24:28.035" v="202" actId="14100"/>
          <ac:spMkLst>
            <pc:docMk/>
            <pc:sldMk cId="831523618" sldId="261"/>
            <ac:spMk id="8" creationId="{31AED40D-C28A-F570-C141-3FEFC0E208B4}"/>
          </ac:spMkLst>
        </pc:spChg>
        <pc:picChg chg="add mod ord">
          <ac:chgData name="Труфанов Даниил" userId="e2f9be3df2fc4a65" providerId="Windows Live" clId="Web-{596A80AD-0A9C-4E39-A8AC-7DC5C697EA73}" dt="2024-10-04T16:22:13.719" v="190"/>
          <ac:picMkLst>
            <pc:docMk/>
            <pc:sldMk cId="831523618" sldId="261"/>
            <ac:picMk id="4" creationId="{D8E43C56-2679-ADE1-5BF2-1C5BB4850CB2}"/>
          </ac:picMkLst>
        </pc:picChg>
      </pc:sldChg>
      <pc:sldChg chg="addSp delSp modSp new del">
        <pc:chgData name="Труфанов Даниил" userId="e2f9be3df2fc4a65" providerId="Windows Live" clId="Web-{596A80AD-0A9C-4E39-A8AC-7DC5C697EA73}" dt="2024-10-04T16:19:51.512" v="155"/>
        <pc:sldMkLst>
          <pc:docMk/>
          <pc:sldMk cId="1822730275" sldId="261"/>
        </pc:sldMkLst>
        <pc:spChg chg="del">
          <ac:chgData name="Труфанов Даниил" userId="e2f9be3df2fc4a65" providerId="Windows Live" clId="Web-{596A80AD-0A9C-4E39-A8AC-7DC5C697EA73}" dt="2024-10-04T16:18:57.995" v="128"/>
          <ac:spMkLst>
            <pc:docMk/>
            <pc:sldMk cId="1822730275" sldId="261"/>
            <ac:spMk id="2" creationId="{8A355E13-0043-B71B-E341-A1D9845D248B}"/>
          </ac:spMkLst>
        </pc:spChg>
        <pc:spChg chg="del">
          <ac:chgData name="Труфанов Даниил" userId="e2f9be3df2fc4a65" providerId="Windows Live" clId="Web-{596A80AD-0A9C-4E39-A8AC-7DC5C697EA73}" dt="2024-10-04T16:18:57.995" v="127"/>
          <ac:spMkLst>
            <pc:docMk/>
            <pc:sldMk cId="1822730275" sldId="261"/>
            <ac:spMk id="3" creationId="{F000510C-C649-F49D-4A6B-7056556553B0}"/>
          </ac:spMkLst>
        </pc:spChg>
        <pc:spChg chg="add del mod">
          <ac:chgData name="Труфанов Даниил" userId="e2f9be3df2fc4a65" providerId="Windows Live" clId="Web-{596A80AD-0A9C-4E39-A8AC-7DC5C697EA73}" dt="2024-10-04T16:19:12.746" v="140"/>
          <ac:spMkLst>
            <pc:docMk/>
            <pc:sldMk cId="1822730275" sldId="261"/>
            <ac:spMk id="5" creationId="{EBDA0F25-E90D-8D65-1774-56B6286060F1}"/>
          </ac:spMkLst>
        </pc:spChg>
        <pc:spChg chg="add del">
          <ac:chgData name="Труфанов Даниил" userId="e2f9be3df2fc4a65" providerId="Windows Live" clId="Web-{596A80AD-0A9C-4E39-A8AC-7DC5C697EA73}" dt="2024-10-04T16:19:12.652" v="139"/>
          <ac:spMkLst>
            <pc:docMk/>
            <pc:sldMk cId="1822730275" sldId="261"/>
            <ac:spMk id="7" creationId="{ACCD49D7-A714-5B8C-9763-83D031FD4096}"/>
          </ac:spMkLst>
        </pc:spChg>
        <pc:spChg chg="add del">
          <ac:chgData name="Труфанов Даниил" userId="e2f9be3df2fc4a65" providerId="Windows Live" clId="Web-{596A80AD-0A9C-4E39-A8AC-7DC5C697EA73}" dt="2024-10-04T16:19:12.652" v="138"/>
          <ac:spMkLst>
            <pc:docMk/>
            <pc:sldMk cId="1822730275" sldId="261"/>
            <ac:spMk id="9" creationId="{6AEF7B4E-458F-274E-9F86-192A9CC3BFFA}"/>
          </ac:spMkLst>
        </pc:spChg>
        <pc:spChg chg="add mod">
          <ac:chgData name="Труфанов Даниил" userId="e2f9be3df2fc4a65" providerId="Windows Live" clId="Web-{596A80AD-0A9C-4E39-A8AC-7DC5C697EA73}" dt="2024-10-04T16:19:12.746" v="140"/>
          <ac:spMkLst>
            <pc:docMk/>
            <pc:sldMk cId="1822730275" sldId="261"/>
            <ac:spMk id="13" creationId="{6C0C999E-17B3-D18E-5158-35FC3FA35F77}"/>
          </ac:spMkLst>
        </pc:spChg>
        <pc:picChg chg="add del mod">
          <ac:chgData name="Труфанов Даниил" userId="e2f9be3df2fc4a65" providerId="Windows Live" clId="Web-{596A80AD-0A9C-4E39-A8AC-7DC5C697EA73}" dt="2024-10-04T16:19:12.636" v="137"/>
          <ac:picMkLst>
            <pc:docMk/>
            <pc:sldMk cId="1822730275" sldId="261"/>
            <ac:picMk id="11" creationId="{78E150A2-FF7E-0A27-A2ED-9DF4F4666440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28:16.540" v="213" actId="14100"/>
        <pc:sldMkLst>
          <pc:docMk/>
          <pc:sldMk cId="182981990" sldId="262"/>
        </pc:sldMkLst>
        <pc:spChg chg="mod ord">
          <ac:chgData name="Труфанов Даниил" userId="e2f9be3df2fc4a65" providerId="Windows Live" clId="Web-{596A80AD-0A9C-4E39-A8AC-7DC5C697EA73}" dt="2024-10-04T16:28:10.165" v="211"/>
          <ac:spMkLst>
            <pc:docMk/>
            <pc:sldMk cId="182981990" sldId="262"/>
            <ac:spMk id="2" creationId="{DA89C030-BD22-4488-B5AA-92759F6605A0}"/>
          </ac:spMkLst>
        </pc:spChg>
        <pc:spChg chg="del">
          <ac:chgData name="Труфанов Даниил" userId="e2f9be3df2fc4a65" providerId="Windows Live" clId="Web-{596A80AD-0A9C-4E39-A8AC-7DC5C697EA73}" dt="2024-10-04T16:25:01.707" v="204"/>
          <ac:spMkLst>
            <pc:docMk/>
            <pc:sldMk cId="182981990" sldId="262"/>
            <ac:spMk id="3" creationId="{E7BA43B9-88E2-02AC-44E4-6AC89CCA1158}"/>
          </ac:spMkLst>
        </pc:spChg>
        <pc:spChg chg="add del">
          <ac:chgData name="Труфанов Даниил" userId="e2f9be3df2fc4a65" providerId="Windows Live" clId="Web-{596A80AD-0A9C-4E39-A8AC-7DC5C697EA73}" dt="2024-10-04T16:25:14.817" v="207"/>
          <ac:spMkLst>
            <pc:docMk/>
            <pc:sldMk cId="182981990" sldId="262"/>
            <ac:spMk id="8" creationId="{A53A522D-3E28-9CC8-C413-F537521FC7AA}"/>
          </ac:spMkLst>
        </pc:spChg>
        <pc:spChg chg="add mod">
          <ac:chgData name="Труфанов Даниил" userId="e2f9be3df2fc4a65" providerId="Windows Live" clId="Web-{596A80AD-0A9C-4E39-A8AC-7DC5C697EA73}" dt="2024-10-04T16:28:10.165" v="211"/>
          <ac:spMkLst>
            <pc:docMk/>
            <pc:sldMk cId="182981990" sldId="262"/>
            <ac:spMk id="9" creationId="{5DA172DE-E14B-3370-34D9-E6B631A2EB13}"/>
          </ac:spMkLst>
        </pc:spChg>
        <pc:spChg chg="add del">
          <ac:chgData name="Труфанов Даниил" userId="e2f9be3df2fc4a65" providerId="Windows Live" clId="Web-{596A80AD-0A9C-4E39-A8AC-7DC5C697EA73}" dt="2024-10-04T16:25:17.458" v="208"/>
          <ac:spMkLst>
            <pc:docMk/>
            <pc:sldMk cId="182981990" sldId="262"/>
            <ac:spMk id="13" creationId="{ED10CF64-F588-4794-80E9-12CBA1784939}"/>
          </ac:spMkLst>
        </pc:spChg>
        <pc:spChg chg="add del">
          <ac:chgData name="Труфанов Даниил" userId="e2f9be3df2fc4a65" providerId="Windows Live" clId="Web-{596A80AD-0A9C-4E39-A8AC-7DC5C697EA73}" dt="2024-10-04T16:26:22.975" v="209"/>
          <ac:spMkLst>
            <pc:docMk/>
            <pc:sldMk cId="182981990" sldId="262"/>
            <ac:spMk id="17" creationId="{89CC23BA-701F-602E-24B9-84E04A90D70E}"/>
          </ac:spMkLst>
        </pc:spChg>
        <pc:spChg chg="add del">
          <ac:chgData name="Труфанов Даниил" userId="e2f9be3df2fc4a65" providerId="Windows Live" clId="Web-{596A80AD-0A9C-4E39-A8AC-7DC5C697EA73}" dt="2024-10-04T16:28:10.165" v="211"/>
          <ac:spMkLst>
            <pc:docMk/>
            <pc:sldMk cId="182981990" sldId="262"/>
            <ac:spMk id="22" creationId="{ED10CF64-F588-4794-80E9-12CBA1784939}"/>
          </ac:spMkLst>
        </pc:spChg>
        <pc:picChg chg="add del mod ord">
          <ac:chgData name="Труфанов Даниил" userId="e2f9be3df2fc4a65" providerId="Windows Live" clId="Web-{596A80AD-0A9C-4E39-A8AC-7DC5C697EA73}" dt="2024-10-04T16:25:09.567" v="206"/>
          <ac:picMkLst>
            <pc:docMk/>
            <pc:sldMk cId="182981990" sldId="262"/>
            <ac:picMk id="4" creationId="{D0FDA8CF-D20E-2E05-67E0-ECF5D15BAB84}"/>
          </ac:picMkLst>
        </pc:picChg>
        <pc:picChg chg="add mod ord">
          <ac:chgData name="Труфанов Даниил" userId="e2f9be3df2fc4a65" providerId="Windows Live" clId="Web-{596A80AD-0A9C-4E39-A8AC-7DC5C697EA73}" dt="2024-10-04T16:28:16.540" v="213" actId="14100"/>
          <ac:picMkLst>
            <pc:docMk/>
            <pc:sldMk cId="182981990" sldId="262"/>
            <ac:picMk id="5" creationId="{FC132786-DE76-531C-6F57-9873DF714213}"/>
          </ac:picMkLst>
        </pc:picChg>
        <pc:picChg chg="add del mod ord">
          <ac:chgData name="Труфанов Даниил" userId="e2f9be3df2fc4a65" providerId="Windows Live" clId="Web-{596A80AD-0A9C-4E39-A8AC-7DC5C697EA73}" dt="2024-10-04T16:26:25.600" v="210"/>
          <ac:picMkLst>
            <pc:docMk/>
            <pc:sldMk cId="182981990" sldId="262"/>
            <ac:picMk id="6" creationId="{7581D9F1-1799-06F2-A64A-E8BE598D93DF}"/>
          </ac:picMkLst>
        </pc:picChg>
        <pc:picChg chg="add del">
          <ac:chgData name="Труфанов Даниил" userId="e2f9be3df2fc4a65" providerId="Windows Live" clId="Web-{596A80AD-0A9C-4E39-A8AC-7DC5C697EA73}" dt="2024-10-04T16:25:17.458" v="208"/>
          <ac:picMkLst>
            <pc:docMk/>
            <pc:sldMk cId="182981990" sldId="262"/>
            <ac:picMk id="11" creationId="{0C8B7D16-051E-4562-B872-ABF369C457CA}"/>
          </ac:picMkLst>
        </pc:picChg>
        <pc:picChg chg="add del">
          <ac:chgData name="Труфанов Даниил" userId="e2f9be3df2fc4a65" providerId="Windows Live" clId="Web-{596A80AD-0A9C-4E39-A8AC-7DC5C697EA73}" dt="2024-10-04T16:28:10.165" v="211"/>
          <ac:picMkLst>
            <pc:docMk/>
            <pc:sldMk cId="182981990" sldId="262"/>
            <ac:picMk id="20" creationId="{0C8B7D16-051E-4562-B872-ABF369C457CA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30:02.652" v="224" actId="14100"/>
        <pc:sldMkLst>
          <pc:docMk/>
          <pc:sldMk cId="3995370836" sldId="263"/>
        </pc:sldMkLst>
        <pc:spChg chg="del mod">
          <ac:chgData name="Труфанов Даниил" userId="e2f9be3df2fc4a65" providerId="Windows Live" clId="Web-{596A80AD-0A9C-4E39-A8AC-7DC5C697EA73}" dt="2024-10-04T16:29:58.449" v="222"/>
          <ac:spMkLst>
            <pc:docMk/>
            <pc:sldMk cId="3995370836" sldId="263"/>
            <ac:spMk id="2" creationId="{311DFBB9-9396-4330-F9D8-A657CD255710}"/>
          </ac:spMkLst>
        </pc:spChg>
        <pc:spChg chg="del">
          <ac:chgData name="Труфанов Даниил" userId="e2f9be3df2fc4a65" providerId="Windows Live" clId="Web-{596A80AD-0A9C-4E39-A8AC-7DC5C697EA73}" dt="2024-10-04T16:28:57.119" v="215"/>
          <ac:spMkLst>
            <pc:docMk/>
            <pc:sldMk cId="3995370836" sldId="263"/>
            <ac:spMk id="3" creationId="{086B5D81-CAA4-35CA-2BAF-69434087C49B}"/>
          </ac:spMkLst>
        </pc:spChg>
        <pc:spChg chg="add mod">
          <ac:chgData name="Труфанов Даниил" userId="e2f9be3df2fc4a65" providerId="Windows Live" clId="Web-{596A80AD-0A9C-4E39-A8AC-7DC5C697EA73}" dt="2024-10-04T16:30:02.652" v="224" actId="14100"/>
          <ac:spMkLst>
            <pc:docMk/>
            <pc:sldMk cId="3995370836" sldId="263"/>
            <ac:spMk id="8" creationId="{248D58E9-E201-E2E3-73B9-8170666DD569}"/>
          </ac:spMkLst>
        </pc:spChg>
        <pc:picChg chg="add mod ord">
          <ac:chgData name="Труфанов Даниил" userId="e2f9be3df2fc4a65" providerId="Windows Live" clId="Web-{596A80AD-0A9C-4E39-A8AC-7DC5C697EA73}" dt="2024-10-04T16:29:03.244" v="216"/>
          <ac:picMkLst>
            <pc:docMk/>
            <pc:sldMk cId="3995370836" sldId="263"/>
            <ac:picMk id="4" creationId="{9FF4D97A-98FF-AFAB-951F-891A99DE1307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31:26.998" v="240" actId="1076"/>
        <pc:sldMkLst>
          <pc:docMk/>
          <pc:sldMk cId="1145492744" sldId="264"/>
        </pc:sldMkLst>
        <pc:spChg chg="del mod">
          <ac:chgData name="Труфанов Даниил" userId="e2f9be3df2fc4a65" providerId="Windows Live" clId="Web-{596A80AD-0A9C-4E39-A8AC-7DC5C697EA73}" dt="2024-10-04T16:31:17.982" v="238"/>
          <ac:spMkLst>
            <pc:docMk/>
            <pc:sldMk cId="1145492744" sldId="264"/>
            <ac:spMk id="2" creationId="{DFC09F03-4AD3-1AEC-1FC1-47130158D9D2}"/>
          </ac:spMkLst>
        </pc:spChg>
        <pc:spChg chg="del">
          <ac:chgData name="Труфанов Даниил" userId="e2f9be3df2fc4a65" providerId="Windows Live" clId="Web-{596A80AD-0A9C-4E39-A8AC-7DC5C697EA73}" dt="2024-10-04T16:30:22.434" v="226"/>
          <ac:spMkLst>
            <pc:docMk/>
            <pc:sldMk cId="1145492744" sldId="264"/>
            <ac:spMk id="3" creationId="{6FDC746F-B509-6B63-A4F3-0B8B7519EDB4}"/>
          </ac:spMkLst>
        </pc:spChg>
        <pc:spChg chg="add del">
          <ac:chgData name="Труфанов Даниил" userId="e2f9be3df2fc4a65" providerId="Windows Live" clId="Web-{596A80AD-0A9C-4E39-A8AC-7DC5C697EA73}" dt="2024-10-04T16:31:01.372" v="230"/>
          <ac:spMkLst>
            <pc:docMk/>
            <pc:sldMk cId="1145492744" sldId="264"/>
            <ac:spMk id="8" creationId="{2613E72C-89E0-72CD-4316-E3BF3B2A9244}"/>
          </ac:spMkLst>
        </pc:spChg>
        <pc:spChg chg="add mod">
          <ac:chgData name="Труфанов Даниил" userId="e2f9be3df2fc4a65" providerId="Windows Live" clId="Web-{596A80AD-0A9C-4E39-A8AC-7DC5C697EA73}" dt="2024-10-04T16:31:26.998" v="240" actId="1076"/>
          <ac:spMkLst>
            <pc:docMk/>
            <pc:sldMk cId="1145492744" sldId="264"/>
            <ac:spMk id="20" creationId="{83EE5295-E0A6-5C5A-6674-9BFD84EF1580}"/>
          </ac:spMkLst>
        </pc:spChg>
        <pc:graphicFrameChg chg="add del mod ord modGraphic">
          <ac:chgData name="Труфанов Даниил" userId="e2f9be3df2fc4a65" providerId="Windows Live" clId="Web-{596A80AD-0A9C-4E39-A8AC-7DC5C697EA73}" dt="2024-10-04T16:31:05.638" v="232"/>
          <ac:graphicFrameMkLst>
            <pc:docMk/>
            <pc:sldMk cId="1145492744" sldId="264"/>
            <ac:graphicFrameMk id="5" creationId="{59CEEE69-2B49-43CE-1A64-A5BB698281A4}"/>
          </ac:graphicFrameMkLst>
        </pc:graphicFrameChg>
        <pc:picChg chg="add mod ord">
          <ac:chgData name="Труфанов Даниил" userId="e2f9be3df2fc4a65" providerId="Windows Live" clId="Web-{596A80AD-0A9C-4E39-A8AC-7DC5C697EA73}" dt="2024-10-04T16:30:31.215" v="229"/>
          <ac:picMkLst>
            <pc:docMk/>
            <pc:sldMk cId="1145492744" sldId="264"/>
            <ac:picMk id="4" creationId="{127E2948-51EA-F36F-BA77-0508488ED65A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32:58.234" v="258" actId="20577"/>
        <pc:sldMkLst>
          <pc:docMk/>
          <pc:sldMk cId="372697506" sldId="265"/>
        </pc:sldMkLst>
        <pc:spChg chg="del mod">
          <ac:chgData name="Труфанов Даниил" userId="e2f9be3df2fc4a65" providerId="Windows Live" clId="Web-{596A80AD-0A9C-4E39-A8AC-7DC5C697EA73}" dt="2024-10-04T16:32:44.187" v="252"/>
          <ac:spMkLst>
            <pc:docMk/>
            <pc:sldMk cId="372697506" sldId="265"/>
            <ac:spMk id="2" creationId="{05C1852D-2800-DA73-2AFA-6EAC7AC32BD4}"/>
          </ac:spMkLst>
        </pc:spChg>
        <pc:spChg chg="del">
          <ac:chgData name="Труфанов Даниил" userId="e2f9be3df2fc4a65" providerId="Windows Live" clId="Web-{596A80AD-0A9C-4E39-A8AC-7DC5C697EA73}" dt="2024-10-04T16:31:47.217" v="242"/>
          <ac:spMkLst>
            <pc:docMk/>
            <pc:sldMk cId="372697506" sldId="265"/>
            <ac:spMk id="3" creationId="{EADB32F8-DF6F-527C-5354-37F4C13E775D}"/>
          </ac:spMkLst>
        </pc:spChg>
        <pc:spChg chg="add mod">
          <ac:chgData name="Труфанов Даниил" userId="e2f9be3df2fc4a65" providerId="Windows Live" clId="Web-{596A80AD-0A9C-4E39-A8AC-7DC5C697EA73}" dt="2024-10-04T16:32:58.234" v="258" actId="20577"/>
          <ac:spMkLst>
            <pc:docMk/>
            <pc:sldMk cId="372697506" sldId="265"/>
            <ac:spMk id="8" creationId="{FA52F86D-D9BE-F214-D751-495F0EC8B58B}"/>
          </ac:spMkLst>
        </pc:spChg>
        <pc:picChg chg="add mod ord">
          <ac:chgData name="Труфанов Даниил" userId="e2f9be3df2fc4a65" providerId="Windows Live" clId="Web-{596A80AD-0A9C-4E39-A8AC-7DC5C697EA73}" dt="2024-10-04T16:31:59.249" v="243"/>
          <ac:picMkLst>
            <pc:docMk/>
            <pc:sldMk cId="372697506" sldId="265"/>
            <ac:picMk id="4" creationId="{B8B5091B-D53A-6435-77B6-D8ABF0234E80}"/>
          </ac:picMkLst>
        </pc:picChg>
      </pc:sldChg>
      <pc:sldChg chg="addSp delSp modSp new mod setBg">
        <pc:chgData name="Труфанов Даниил" userId="e2f9be3df2fc4a65" providerId="Windows Live" clId="Web-{596A80AD-0A9C-4E39-A8AC-7DC5C697EA73}" dt="2024-10-04T16:38:05.258" v="313" actId="20577"/>
        <pc:sldMkLst>
          <pc:docMk/>
          <pc:sldMk cId="2464005876" sldId="266"/>
        </pc:sldMkLst>
        <pc:spChg chg="del mod ord">
          <ac:chgData name="Труфанов Даниил" userId="e2f9be3df2fc4a65" providerId="Windows Live" clId="Web-{596A80AD-0A9C-4E39-A8AC-7DC5C697EA73}" dt="2024-10-04T16:34:33.002" v="271"/>
          <ac:spMkLst>
            <pc:docMk/>
            <pc:sldMk cId="2464005876" sldId="266"/>
            <ac:spMk id="2" creationId="{C30CD432-9B42-FD56-52A2-8B22A458C18E}"/>
          </ac:spMkLst>
        </pc:spChg>
        <pc:spChg chg="del">
          <ac:chgData name="Труфанов Даниил" userId="e2f9be3df2fc4a65" providerId="Windows Live" clId="Web-{596A80AD-0A9C-4E39-A8AC-7DC5C697EA73}" dt="2024-10-04T16:33:28.110" v="260"/>
          <ac:spMkLst>
            <pc:docMk/>
            <pc:sldMk cId="2464005876" sldId="266"/>
            <ac:spMk id="3" creationId="{BBC324E7-2B3A-8B65-14B1-581D7ED80D44}"/>
          </ac:spMkLst>
        </pc:spChg>
        <pc:spChg chg="add del">
          <ac:chgData name="Труфанов Даниил" userId="e2f9be3df2fc4a65" providerId="Windows Live" clId="Web-{596A80AD-0A9C-4E39-A8AC-7DC5C697EA73}" dt="2024-10-04T16:33:34.173" v="262"/>
          <ac:spMkLst>
            <pc:docMk/>
            <pc:sldMk cId="2464005876" sldId="266"/>
            <ac:spMk id="8" creationId="{F6AEB2DF-F122-1144-377F-2B23414CF2EB}"/>
          </ac:spMkLst>
        </pc:spChg>
        <pc:spChg chg="add mod">
          <ac:chgData name="Труфанов Даниил" userId="e2f9be3df2fc4a65" providerId="Windows Live" clId="Web-{596A80AD-0A9C-4E39-A8AC-7DC5C697EA73}" dt="2024-10-04T16:38:05.258" v="313" actId="20577"/>
          <ac:spMkLst>
            <pc:docMk/>
            <pc:sldMk cId="2464005876" sldId="266"/>
            <ac:spMk id="10" creationId="{B749D604-1244-2837-4858-4512E3933CB7}"/>
          </ac:spMkLst>
        </pc:spChg>
        <pc:spChg chg="add del">
          <ac:chgData name="Труфанов Даниил" userId="e2f9be3df2fc4a65" providerId="Windows Live" clId="Web-{596A80AD-0A9C-4E39-A8AC-7DC5C697EA73}" dt="2024-10-04T16:35:11.956" v="279"/>
          <ac:spMkLst>
            <pc:docMk/>
            <pc:sldMk cId="2464005876" sldId="266"/>
            <ac:spMk id="13" creationId="{ED10CF64-F588-4794-80E9-12CBA1784939}"/>
          </ac:spMkLst>
        </pc:spChg>
        <pc:picChg chg="add del mod ord">
          <ac:chgData name="Труфанов Даниил" userId="e2f9be3df2fc4a65" providerId="Windows Live" clId="Web-{596A80AD-0A9C-4E39-A8AC-7DC5C697EA73}" dt="2024-10-04T16:34:29.846" v="270"/>
          <ac:picMkLst>
            <pc:docMk/>
            <pc:sldMk cId="2464005876" sldId="266"/>
            <ac:picMk id="4" creationId="{B1CEC326-E38B-C460-793F-53C5863C0CF2}"/>
          </ac:picMkLst>
        </pc:picChg>
        <pc:picChg chg="add del mod">
          <ac:chgData name="Труфанов Даниил" userId="e2f9be3df2fc4a65" providerId="Windows Live" clId="Web-{596A80AD-0A9C-4E39-A8AC-7DC5C697EA73}" dt="2024-10-04T16:35:06.566" v="277"/>
          <ac:picMkLst>
            <pc:docMk/>
            <pc:sldMk cId="2464005876" sldId="266"/>
            <ac:picMk id="5" creationId="{11595D0D-5D31-B687-1953-A3B6822028AD}"/>
          </ac:picMkLst>
        </pc:picChg>
        <pc:picChg chg="add del mod">
          <ac:chgData name="Труфанов Даниил" userId="e2f9be3df2fc4a65" providerId="Windows Live" clId="Web-{596A80AD-0A9C-4E39-A8AC-7DC5C697EA73}" dt="2024-10-04T16:35:42.551" v="290"/>
          <ac:picMkLst>
            <pc:docMk/>
            <pc:sldMk cId="2464005876" sldId="266"/>
            <ac:picMk id="6" creationId="{81115D95-666E-8CA8-9E75-098C5216F9BB}"/>
          </ac:picMkLst>
        </pc:picChg>
        <pc:picChg chg="add mod">
          <ac:chgData name="Труфанов Даниил" userId="e2f9be3df2fc4a65" providerId="Windows Live" clId="Web-{596A80AD-0A9C-4E39-A8AC-7DC5C697EA73}" dt="2024-10-04T16:35:47.582" v="292"/>
          <ac:picMkLst>
            <pc:docMk/>
            <pc:sldMk cId="2464005876" sldId="266"/>
            <ac:picMk id="7" creationId="{55A80343-3D58-329C-84E3-7D970294361F}"/>
          </ac:picMkLst>
        </pc:picChg>
        <pc:picChg chg="add del">
          <ac:chgData name="Труфанов Даниил" userId="e2f9be3df2fc4a65" providerId="Windows Live" clId="Web-{596A80AD-0A9C-4E39-A8AC-7DC5C697EA73}" dt="2024-10-04T16:35:11.956" v="279"/>
          <ac:picMkLst>
            <pc:docMk/>
            <pc:sldMk cId="2464005876" sldId="266"/>
            <ac:picMk id="11" creationId="{0C8B7D16-051E-4562-B872-ABF369C457CA}"/>
          </ac:picMkLst>
        </pc:picChg>
      </pc:sldChg>
      <pc:sldChg chg="new del">
        <pc:chgData name="Труфанов Даниил" userId="e2f9be3df2fc4a65" providerId="Windows Live" clId="Web-{596A80AD-0A9C-4E39-A8AC-7DC5C697EA73}" dt="2024-10-04T16:36:26.646" v="298"/>
        <pc:sldMkLst>
          <pc:docMk/>
          <pc:sldMk cId="3338645542" sldId="267"/>
        </pc:sldMkLst>
      </pc:sldChg>
      <pc:sldChg chg="addSp delSp modSp new mod setBg">
        <pc:chgData name="Труфанов Даниил" userId="e2f9be3df2fc4a65" providerId="Windows Live" clId="Web-{596A80AD-0A9C-4E39-A8AC-7DC5C697EA73}" dt="2024-10-04T16:37:06.272" v="309" actId="1076"/>
        <pc:sldMkLst>
          <pc:docMk/>
          <pc:sldMk cId="3449745039" sldId="267"/>
        </pc:sldMkLst>
        <pc:spChg chg="mod ord">
          <ac:chgData name="Труфанов Даниил" userId="e2f9be3df2fc4a65" providerId="Windows Live" clId="Web-{596A80AD-0A9C-4E39-A8AC-7DC5C697EA73}" dt="2024-10-04T16:37:01.115" v="306" actId="20577"/>
          <ac:spMkLst>
            <pc:docMk/>
            <pc:sldMk cId="3449745039" sldId="267"/>
            <ac:spMk id="2" creationId="{7DB77BB1-FFC4-B558-CB69-53AE52766184}"/>
          </ac:spMkLst>
        </pc:spChg>
        <pc:spChg chg="del">
          <ac:chgData name="Труфанов Даниил" userId="e2f9be3df2fc4a65" providerId="Windows Live" clId="Web-{596A80AD-0A9C-4E39-A8AC-7DC5C697EA73}" dt="2024-10-04T16:36:41.615" v="300"/>
          <ac:spMkLst>
            <pc:docMk/>
            <pc:sldMk cId="3449745039" sldId="267"/>
            <ac:spMk id="3" creationId="{AC747F45-837F-E89A-20BA-23E6B0212CAE}"/>
          </ac:spMkLst>
        </pc:spChg>
        <pc:spChg chg="add mod">
          <ac:chgData name="Труфанов Даниил" userId="e2f9be3df2fc4a65" providerId="Windows Live" clId="Web-{596A80AD-0A9C-4E39-A8AC-7DC5C697EA73}" dt="2024-10-04T16:37:06.272" v="309" actId="1076"/>
          <ac:spMkLst>
            <pc:docMk/>
            <pc:sldMk cId="3449745039" sldId="267"/>
            <ac:spMk id="8" creationId="{B7FB9DE4-0A41-F907-56F5-09760DBE9301}"/>
          </ac:spMkLst>
        </pc:spChg>
        <pc:spChg chg="add">
          <ac:chgData name="Труфанов Даниил" userId="e2f9be3df2fc4a65" providerId="Windows Live" clId="Web-{596A80AD-0A9C-4E39-A8AC-7DC5C697EA73}" dt="2024-10-04T16:36:44.584" v="301"/>
          <ac:spMkLst>
            <pc:docMk/>
            <pc:sldMk cId="3449745039" sldId="267"/>
            <ac:spMk id="13" creationId="{ED10CF64-F588-4794-80E9-12CBA1784939}"/>
          </ac:spMkLst>
        </pc:spChg>
        <pc:picChg chg="add mod ord">
          <ac:chgData name="Труфанов Даниил" userId="e2f9be3df2fc4a65" providerId="Windows Live" clId="Web-{596A80AD-0A9C-4E39-A8AC-7DC5C697EA73}" dt="2024-10-04T16:36:44.584" v="301"/>
          <ac:picMkLst>
            <pc:docMk/>
            <pc:sldMk cId="3449745039" sldId="267"/>
            <ac:picMk id="4" creationId="{585C5147-DF1D-3E7C-F756-65420876BE16}"/>
          </ac:picMkLst>
        </pc:picChg>
        <pc:picChg chg="add">
          <ac:chgData name="Труфанов Даниил" userId="e2f9be3df2fc4a65" providerId="Windows Live" clId="Web-{596A80AD-0A9C-4E39-A8AC-7DC5C697EA73}" dt="2024-10-04T16:36:44.584" v="301"/>
          <ac:picMkLst>
            <pc:docMk/>
            <pc:sldMk cId="3449745039" sldId="267"/>
            <ac:picMk id="11" creationId="{0C8B7D16-051E-4562-B872-ABF369C457C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B6C6B3C-DB0E-4F64-8A3A-3DE5993C6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AE5AAB-9E76-4B07-8E3E-194C668DD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4DE9E-D529-496B-8879-A671216A1A6B}" type="datetime1">
              <a:rPr lang="ru-RU" smtClean="0"/>
              <a:t>05.10.2024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8A459C-8D41-4151-A0E0-38D602075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A440-E384-463B-859E-1C83096F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F3C6-48DE-4A85-979E-2316FB748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26B9-AE57-4342-9A4D-EC09DECF2BBB}" type="datetime1">
              <a:rPr lang="ru-RU" smtClean="0"/>
              <a:pPr/>
              <a:t>05.10.2024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8485-728A-44EC-8CE8-BAC99CFCD08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8069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48485-728A-44EC-8CE8-BAC99CFCD0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2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3FE399-6236-4233-A950-01E290C245FC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834D9-9184-4F85-9890-4CF0D42DD789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D7735-04D5-4C51-9E3E-F1326294AE2A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0680B-B408-4DA9-9CE3-18C9EE41CB61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9E2B8-70C0-4FEE-99DB-4C05EB00980F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D0708-0DA2-47DE-9383-04EC50974775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263BA-A5EB-4618-BB6C-74C06C547E7E}" type="datetime1">
              <a:rPr lang="ru-RU" noProof="0" smtClean="0"/>
              <a:t>05.10.2024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230D5-1640-46D7-9538-AFE6CFB07764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FDA88-8D68-4D2A-B0B4-105A272488CB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7DB6F-8EB6-4C8D-89B4-126CCA0E8EC3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642CC-7978-4748-83C4-9F06B0FD00AD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2C51B-CD7C-46BD-AB29-BAC62E15FDA7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6DF33-6DED-4799-851F-1FEEAE752AE1}" type="datetime1">
              <a:rPr lang="ru-RU" noProof="0" smtClean="0"/>
              <a:pPr rtl="0"/>
              <a:t>05.10.2024</a:t>
            </a:fld>
            <a:r>
              <a:rPr lang="ru-RU" noProof="0"/>
              <a:t>11.09.2014</a:t>
            </a:r>
            <a:fld id="{B61BEF0D-F0BB-DE4B-95CE-6DB70DBA9567}" type="datetimeFigureOut">
              <a:rPr lang="ru-RU" noProof="0" smtClean="0"/>
              <a:pPr rtl="0"/>
              <a:t>05.10.2024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r>
              <a:rPr lang="ru-RU" noProof="0"/>
              <a:t>‹#›</a:t>
            </a:r>
            <a:fld id="{D57F1E4F-1CFF-5643-939E-217C01CDF56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D8345-6686-4801-A31B-510D941819C0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0160B-5405-4F31-BBE0-F29C88F39C31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486EA-A1CE-48C8-8DD4-A8B3B2D3E65D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D3EA8-0898-48C4-BF2C-A69E6943072E}" type="datetime1">
              <a:rPr lang="ru-RU" noProof="0" smtClean="0"/>
              <a:t>05.10.2024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B16C48A-8BB0-4318-AA14-9FA7F5DD3CFB}" type="datetime1">
              <a:rPr lang="ru-RU" noProof="0" smtClean="0"/>
              <a:t>05.10.2024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FD1644BF-EBD0-161C-E940-51830608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91" t="29610" b="14350"/>
          <a:stretch/>
        </p:blipFill>
        <p:spPr>
          <a:xfrm>
            <a:off x="-9161" y="10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29248" y="3271397"/>
            <a:ext cx="6175503" cy="1001615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ea typeface="Calibri Light"/>
                <a:cs typeface="Calibri Light"/>
              </a:rPr>
              <a:t>Чума 1770-1772 гг.</a:t>
            </a:r>
            <a:br>
              <a:rPr lang="ru-RU" dirty="0">
                <a:ea typeface="Calibri Light"/>
                <a:cs typeface="Calibri Light"/>
              </a:rPr>
            </a:br>
            <a:r>
              <a:rPr lang="ru-RU" dirty="0">
                <a:ea typeface="Calibri Light"/>
                <a:cs typeface="Calibri Light"/>
              </a:rPr>
              <a:t>Чумной бунт в </a:t>
            </a:r>
            <a:r>
              <a:rPr lang="ru-RU" dirty="0" err="1">
                <a:ea typeface="Calibri Light"/>
                <a:cs typeface="Calibri Light"/>
              </a:rPr>
              <a:t>москве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 rtlCol="0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Труфанов </a:t>
            </a:r>
            <a:r>
              <a:rPr lang="ru-RU" dirty="0" err="1">
                <a:ea typeface="Calibri"/>
                <a:cs typeface="Calibri"/>
              </a:rPr>
              <a:t>даниил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Чумной бунт в Москве Чума, Бунт, Москва, Гифка, Длиннопост">
            <a:extLst>
              <a:ext uri="{FF2B5EF4-FFF2-40B4-BE49-F238E27FC236}">
                <a16:creationId xmlns:a16="http://schemas.microsoft.com/office/drawing/2014/main" id="{B8B5091B-D53A-6435-77B6-D8ABF023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114229"/>
            <a:ext cx="6897878" cy="46388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52F86D-D9BE-F214-D751-495F0EC8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258" y="1312135"/>
            <a:ext cx="3706762" cy="3972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err="1">
                <a:latin typeface="Roboto"/>
                <a:ea typeface="Roboto"/>
                <a:cs typeface="Roboto"/>
              </a:rPr>
              <a:t>Начали</a:t>
            </a:r>
            <a:r>
              <a:rPr lang="en-US" dirty="0">
                <a:latin typeface="Roboto"/>
                <a:ea typeface="Roboto"/>
                <a:cs typeface="Roboto"/>
              </a:rPr>
              <a:t> с </a:t>
            </a:r>
            <a:r>
              <a:rPr lang="en-US" err="1">
                <a:latin typeface="Roboto"/>
                <a:ea typeface="Roboto"/>
                <a:cs typeface="Roboto"/>
              </a:rPr>
              <a:t>того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что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надо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было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делать</a:t>
            </a:r>
            <a:r>
              <a:rPr lang="en-US" dirty="0">
                <a:latin typeface="Roboto"/>
                <a:ea typeface="Roboto"/>
                <a:cs typeface="Roboto"/>
              </a:rPr>
              <a:t> с </a:t>
            </a:r>
            <a:r>
              <a:rPr lang="en-US" err="1">
                <a:latin typeface="Roboto"/>
                <a:ea typeface="Roboto"/>
                <a:cs typeface="Roboto"/>
              </a:rPr>
              <a:t>самого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начала</a:t>
            </a:r>
            <a:r>
              <a:rPr lang="en-US" dirty="0">
                <a:latin typeface="Roboto"/>
                <a:ea typeface="Roboto"/>
                <a:cs typeface="Roboto"/>
              </a:rPr>
              <a:t>. </a:t>
            </a:r>
            <a:r>
              <a:rPr lang="en-US" err="1">
                <a:latin typeface="Roboto"/>
                <a:ea typeface="Roboto"/>
                <a:cs typeface="Roboto"/>
              </a:rPr>
              <a:t>Священникам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действующих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церквей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было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поручено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ясно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точно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объяснить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существо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болезни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от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чего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она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происходит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разъяснить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зачем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необходимы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карантины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чем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опасны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большие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скопления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людей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  <a:endParaRPr lang="ru-RU"/>
          </a:p>
          <a:p>
            <a:pPr marL="0" indent="0">
              <a:buClr>
                <a:srgbClr val="FFFFFF"/>
              </a:buClr>
              <a:buNone/>
            </a:pPr>
            <a:r>
              <a:rPr lang="en-US" err="1">
                <a:latin typeface="Roboto"/>
                <a:ea typeface="Roboto"/>
                <a:cs typeface="Roboto"/>
              </a:rPr>
              <a:t>Чтобы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прекратить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утаивание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больных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было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объявлено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что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люди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выписывающиеся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из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больниц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карантинных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домов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получат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новую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одежду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денежное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пособие</a:t>
            </a:r>
            <a:r>
              <a:rPr lang="en-US" dirty="0">
                <a:latin typeface="Roboto"/>
                <a:ea typeface="Roboto"/>
                <a:cs typeface="Roboto"/>
              </a:rPr>
              <a:t>: </a:t>
            </a:r>
            <a:r>
              <a:rPr lang="en-US" err="1">
                <a:latin typeface="Roboto"/>
                <a:ea typeface="Roboto"/>
                <a:cs typeface="Roboto"/>
              </a:rPr>
              <a:t>женатые</a:t>
            </a:r>
            <a:r>
              <a:rPr lang="en-US" dirty="0">
                <a:latin typeface="Roboto"/>
                <a:ea typeface="Roboto"/>
                <a:cs typeface="Roboto"/>
              </a:rPr>
              <a:t> – </a:t>
            </a:r>
            <a:r>
              <a:rPr lang="en-US" err="1">
                <a:latin typeface="Roboto"/>
                <a:ea typeface="Roboto"/>
                <a:cs typeface="Roboto"/>
              </a:rPr>
              <a:t>по</a:t>
            </a:r>
            <a:r>
              <a:rPr lang="en-US" dirty="0">
                <a:latin typeface="Roboto"/>
                <a:ea typeface="Roboto"/>
                <a:cs typeface="Roboto"/>
              </a:rPr>
              <a:t> 10, а </a:t>
            </a:r>
            <a:r>
              <a:rPr lang="en-US" err="1">
                <a:latin typeface="Roboto"/>
                <a:ea typeface="Roboto"/>
                <a:cs typeface="Roboto"/>
              </a:rPr>
              <a:t>холостые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по</a:t>
            </a:r>
            <a:r>
              <a:rPr lang="en-US" dirty="0">
                <a:latin typeface="Roboto"/>
                <a:ea typeface="Roboto"/>
                <a:cs typeface="Roboto"/>
              </a:rPr>
              <a:t> 5 </a:t>
            </a:r>
            <a:r>
              <a:rPr lang="en-US" err="1">
                <a:latin typeface="Roboto"/>
                <a:ea typeface="Roboto"/>
                <a:cs typeface="Roboto"/>
              </a:rPr>
              <a:t>рублей</a:t>
            </a:r>
            <a:r>
              <a:rPr lang="en-US" dirty="0">
                <a:latin typeface="Roboto"/>
                <a:ea typeface="Roboto"/>
                <a:cs typeface="Roboto"/>
              </a:rPr>
              <a:t> – </a:t>
            </a:r>
            <a:r>
              <a:rPr lang="en-US" err="1">
                <a:latin typeface="Roboto"/>
                <a:ea typeface="Roboto"/>
                <a:cs typeface="Roboto"/>
              </a:rPr>
              <a:t>деньги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очень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очень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немаленькие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9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749D604-1244-2837-4858-4512E393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21" y="1710573"/>
            <a:ext cx="5219699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Roboto"/>
                <a:ea typeface="Roboto"/>
                <a:cs typeface="Roboto"/>
              </a:rPr>
              <a:t>В </a:t>
            </a:r>
            <a:r>
              <a:rPr lang="en-US" err="1">
                <a:latin typeface="Roboto"/>
                <a:ea typeface="Roboto"/>
                <a:cs typeface="Roboto"/>
              </a:rPr>
              <a:t>январе</a:t>
            </a:r>
            <a:r>
              <a:rPr lang="en-US" dirty="0">
                <a:latin typeface="Roboto"/>
                <a:ea typeface="Roboto"/>
                <a:cs typeface="Roboto"/>
              </a:rPr>
              <a:t> 1772 </a:t>
            </a:r>
            <a:r>
              <a:rPr lang="en-US" err="1">
                <a:latin typeface="Roboto"/>
                <a:ea typeface="Roboto"/>
                <a:cs typeface="Roboto"/>
              </a:rPr>
              <a:t>года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эпидемия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почти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стихла</a:t>
            </a:r>
            <a:r>
              <a:rPr lang="en-US" dirty="0">
                <a:latin typeface="Roboto"/>
                <a:ea typeface="Roboto"/>
                <a:cs typeface="Roboto"/>
              </a:rPr>
              <a:t>, в </a:t>
            </a:r>
            <a:r>
              <a:rPr lang="en-US" err="1">
                <a:latin typeface="Roboto"/>
                <a:ea typeface="Roboto"/>
                <a:cs typeface="Roboto"/>
              </a:rPr>
              <a:t>больницах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карантинах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умерло</a:t>
            </a:r>
            <a:r>
              <a:rPr lang="en-US" dirty="0">
                <a:latin typeface="Roboto"/>
                <a:ea typeface="Roboto"/>
                <a:cs typeface="Roboto"/>
              </a:rPr>
              <a:t> 172 </a:t>
            </a:r>
            <a:r>
              <a:rPr lang="en-US" err="1">
                <a:latin typeface="Roboto"/>
                <a:ea typeface="Roboto"/>
                <a:cs typeface="Roboto"/>
              </a:rPr>
              <a:t>человека</a:t>
            </a:r>
            <a:r>
              <a:rPr lang="en-US" dirty="0">
                <a:latin typeface="Roboto"/>
                <a:ea typeface="Roboto"/>
                <a:cs typeface="Roboto"/>
              </a:rPr>
              <a:t>, в </a:t>
            </a:r>
            <a:r>
              <a:rPr lang="en-US" err="1">
                <a:latin typeface="Roboto"/>
                <a:ea typeface="Roboto"/>
                <a:cs typeface="Roboto"/>
              </a:rPr>
              <a:t>городе</a:t>
            </a:r>
            <a:r>
              <a:rPr lang="en-US" dirty="0">
                <a:latin typeface="Roboto"/>
                <a:ea typeface="Roboto"/>
                <a:cs typeface="Roboto"/>
              </a:rPr>
              <a:t> – 209 </a:t>
            </a:r>
            <a:r>
              <a:rPr lang="en-US" err="1">
                <a:latin typeface="Roboto"/>
                <a:ea typeface="Roboto"/>
                <a:cs typeface="Roboto"/>
              </a:rPr>
              <a:t>человек</a:t>
            </a:r>
            <a:r>
              <a:rPr lang="en-US" dirty="0">
                <a:latin typeface="Roboto"/>
                <a:ea typeface="Roboto"/>
                <a:cs typeface="Roboto"/>
              </a:rPr>
              <a:t>. </a:t>
            </a:r>
            <a:r>
              <a:rPr lang="en-US" err="1">
                <a:latin typeface="Roboto"/>
                <a:ea typeface="Roboto"/>
                <a:cs typeface="Roboto"/>
              </a:rPr>
              <a:t>Всего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же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чума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унесла</a:t>
            </a:r>
            <a:r>
              <a:rPr lang="en-US" dirty="0">
                <a:latin typeface="Roboto"/>
                <a:ea typeface="Roboto"/>
                <a:cs typeface="Roboto"/>
              </a:rPr>
              <a:t> в </a:t>
            </a:r>
            <a:r>
              <a:rPr lang="en-US" err="1">
                <a:latin typeface="Roboto"/>
                <a:ea typeface="Roboto"/>
                <a:cs typeface="Roboto"/>
              </a:rPr>
              <a:t>Москве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более</a:t>
            </a:r>
            <a:r>
              <a:rPr lang="en-US" dirty="0">
                <a:latin typeface="Roboto"/>
                <a:ea typeface="Roboto"/>
                <a:cs typeface="Roboto"/>
              </a:rPr>
              <a:t> 50 </a:t>
            </a:r>
            <a:r>
              <a:rPr lang="en-US" err="1">
                <a:latin typeface="Roboto"/>
                <a:ea typeface="Roboto"/>
                <a:cs typeface="Roboto"/>
              </a:rPr>
              <a:t>тысяч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жизней</a:t>
            </a:r>
            <a:r>
              <a:rPr lang="en-US" dirty="0">
                <a:latin typeface="Roboto"/>
                <a:ea typeface="Roboto"/>
                <a:cs typeface="Roboto"/>
              </a:rPr>
              <a:t>. </a:t>
            </a:r>
            <a:endParaRPr lang="en-US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Следствием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чумы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стал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запрет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погребения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при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церквах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вследствие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чего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начали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отводить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место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для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кладбищ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за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чертой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города</a:t>
            </a:r>
            <a:endParaRPr lang="en-US">
              <a:solidFill>
                <a:srgbClr val="FFC0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Вследствие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чумы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началось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строительство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московского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водопровода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, и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был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проведен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ряд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мер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по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улучшению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санитарного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состояния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FFC000"/>
                </a:solidFill>
                <a:latin typeface="Roboto"/>
                <a:ea typeface="Roboto"/>
                <a:cs typeface="Roboto"/>
              </a:rPr>
              <a:t>города</a:t>
            </a:r>
            <a:r>
              <a:rPr lang="en-US" dirty="0">
                <a:solidFill>
                  <a:srgbClr val="FFC000"/>
                </a:solidFill>
                <a:latin typeface="Roboto"/>
                <a:ea typeface="Roboto"/>
                <a:cs typeface="Roboto"/>
              </a:rPr>
              <a:t>. </a:t>
            </a:r>
          </a:p>
        </p:txBody>
      </p:sp>
      <p:pic>
        <p:nvPicPr>
          <p:cNvPr id="7" name="Рисунок 6" descr="Изображение выглядит как облако, небо, картин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55A80343-3D58-329C-84E3-7D97029436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03" r="15725" b="-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00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Чумной бунт в Москве Чума, Бунт, Москва, Гифка, Длиннопост">
            <a:extLst>
              <a:ext uri="{FF2B5EF4-FFF2-40B4-BE49-F238E27FC236}">
                <a16:creationId xmlns:a16="http://schemas.microsoft.com/office/drawing/2014/main" id="{585C5147-DF1D-3E7C-F756-65420876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77BB1-FFC4-B558-CB69-53AE5276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Материалы: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B9DE4-0A41-F907-56F5-09760DBE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3426217"/>
            <a:ext cx="9437159" cy="1164573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https://pikabu.ru/story/chumnoy_bunt_v_moskve_8378406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Чумной бунт в Москве Чума, Бунт, Москва, Гифка, Длиннопост">
            <a:extLst>
              <a:ext uri="{FF2B5EF4-FFF2-40B4-BE49-F238E27FC236}">
                <a16:creationId xmlns:a16="http://schemas.microsoft.com/office/drawing/2014/main" id="{BC12D553-66D7-4375-31B9-692C6E5D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55"/>
          <a:stretch/>
        </p:blipFill>
        <p:spPr>
          <a:xfrm>
            <a:off x="-73048" y="10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5ADE7-7A1F-B417-48DD-F5205DB9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1171300"/>
            <a:ext cx="9437159" cy="1084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Roboto"/>
                <a:ea typeface="Roboto"/>
                <a:cs typeface="Roboto"/>
              </a:rPr>
              <a:t>Очередная вспышка чумы посетила Россию в конце 60-х годов XVIII века и была связана с русско-турецкой войной 1768-1774 годов.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A8034-D641-50DE-DD67-F6F5A245DE9F}"/>
              </a:ext>
            </a:extLst>
          </p:cNvPr>
          <p:cNvSpPr txBox="1"/>
          <p:nvPr/>
        </p:nvSpPr>
        <p:spPr>
          <a:xfrm>
            <a:off x="1384127" y="2626291"/>
            <a:ext cx="89644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Roboto"/>
                <a:ea typeface="Roboto"/>
                <a:cs typeface="Roboto"/>
              </a:rPr>
              <a:t>Первые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случаи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были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зафиксированы</a:t>
            </a:r>
            <a:r>
              <a:rPr lang="en-US" dirty="0">
                <a:latin typeface="Roboto"/>
                <a:ea typeface="Roboto"/>
                <a:cs typeface="Roboto"/>
              </a:rPr>
              <a:t> в </a:t>
            </a:r>
            <a:r>
              <a:rPr lang="en-US" err="1">
                <a:latin typeface="Roboto"/>
                <a:ea typeface="Roboto"/>
                <a:cs typeface="Roboto"/>
              </a:rPr>
              <a:t>русской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армии</a:t>
            </a:r>
            <a:r>
              <a:rPr lang="en-US" dirty="0">
                <a:latin typeface="Roboto"/>
                <a:ea typeface="Roboto"/>
                <a:cs typeface="Roboto"/>
              </a:rPr>
              <a:t> в </a:t>
            </a:r>
            <a:r>
              <a:rPr lang="en-US" err="1">
                <a:latin typeface="Roboto"/>
                <a:ea typeface="Roboto"/>
                <a:cs typeface="Roboto"/>
              </a:rPr>
              <a:t>сентябре</a:t>
            </a:r>
            <a:r>
              <a:rPr lang="en-US" dirty="0">
                <a:latin typeface="Roboto"/>
                <a:ea typeface="Roboto"/>
                <a:cs typeface="Roboto"/>
              </a:rPr>
              <a:t> 1769 </a:t>
            </a:r>
            <a:r>
              <a:rPr lang="en-US" err="1">
                <a:latin typeface="Roboto"/>
                <a:ea typeface="Roboto"/>
                <a:cs typeface="Roboto"/>
              </a:rPr>
              <a:t>года</a:t>
            </a:r>
            <a:r>
              <a:rPr lang="en-US" dirty="0">
                <a:latin typeface="Roboto"/>
                <a:ea typeface="Roboto"/>
                <a:cs typeface="Roboto"/>
              </a:rPr>
              <a:t> в </a:t>
            </a:r>
            <a:r>
              <a:rPr lang="en-US" err="1">
                <a:latin typeface="Roboto"/>
                <a:ea typeface="Roboto"/>
                <a:cs typeface="Roboto"/>
              </a:rPr>
              <a:t>городе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Хотин</a:t>
            </a:r>
            <a:r>
              <a:rPr lang="en-US" dirty="0">
                <a:latin typeface="Roboto"/>
                <a:ea typeface="Roboto"/>
                <a:cs typeface="Roboto"/>
              </a:rPr>
              <a:t> в </a:t>
            </a:r>
            <a:r>
              <a:rPr lang="en-US" err="1">
                <a:latin typeface="Roboto"/>
                <a:ea typeface="Roboto"/>
                <a:cs typeface="Roboto"/>
              </a:rPr>
              <a:t>военном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госпитале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очевидно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солдаты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российской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армии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подхватили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ее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от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турецких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солдат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A82EF-2423-A7D5-EF1E-57F3F7056B8C}"/>
              </a:ext>
            </a:extLst>
          </p:cNvPr>
          <p:cNvSpPr txBox="1"/>
          <p:nvPr/>
        </p:nvSpPr>
        <p:spPr>
          <a:xfrm>
            <a:off x="1384127" y="4025030"/>
            <a:ext cx="8880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Roboto"/>
                <a:ea typeface="Roboto"/>
                <a:cs typeface="Roboto"/>
              </a:rPr>
              <a:t>Первые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случаи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чумы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отмечены</a:t>
            </a:r>
            <a:r>
              <a:rPr lang="en-US" dirty="0">
                <a:latin typeface="Roboto"/>
                <a:ea typeface="Roboto"/>
                <a:cs typeface="Roboto"/>
              </a:rPr>
              <a:t> в </a:t>
            </a:r>
            <a:r>
              <a:rPr lang="en-US" err="1">
                <a:latin typeface="Roboto"/>
                <a:ea typeface="Roboto"/>
                <a:cs typeface="Roboto"/>
              </a:rPr>
              <a:t>Москве</a:t>
            </a:r>
            <a:r>
              <a:rPr lang="en-US" dirty="0">
                <a:latin typeface="Roboto"/>
                <a:ea typeface="Roboto"/>
                <a:cs typeface="Roboto"/>
              </a:rPr>
              <a:t> в </a:t>
            </a:r>
            <a:r>
              <a:rPr lang="en-US" err="1">
                <a:latin typeface="Roboto"/>
                <a:ea typeface="Roboto"/>
                <a:cs typeface="Roboto"/>
              </a:rPr>
              <a:t>августе</a:t>
            </a:r>
            <a:r>
              <a:rPr lang="en-US" dirty="0">
                <a:latin typeface="Roboto"/>
                <a:ea typeface="Roboto"/>
                <a:cs typeface="Roboto"/>
              </a:rPr>
              <a:t> 1770 </a:t>
            </a:r>
            <a:r>
              <a:rPr lang="en-US" err="1">
                <a:latin typeface="Roboto"/>
                <a:ea typeface="Roboto"/>
                <a:cs typeface="Roboto"/>
              </a:rPr>
              <a:t>года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но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она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носила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легкий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характер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не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привлекла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внимания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ни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жителей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ни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властей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2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Чумной бунт в Москве Чума, Бунт, Москва, Гифка, Длиннопост">
            <a:extLst>
              <a:ext uri="{FF2B5EF4-FFF2-40B4-BE49-F238E27FC236}">
                <a16:creationId xmlns:a16="http://schemas.microsoft.com/office/drawing/2014/main" id="{374C2C2C-7AE2-5956-A000-92EAC870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55" r="4394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35631E7-A287-96A9-CB19-A3768EE1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698" y="1517129"/>
            <a:ext cx="4174978" cy="3972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Roboto"/>
                <a:ea typeface="Roboto"/>
                <a:cs typeface="Roboto"/>
              </a:rPr>
              <a:t>Тем временем, события развивались своим чередом. В марте стало известно, что в Замоскворечье, на Большом суконном дворе вовсю бушует болезнь, причем фабричное начальство болезнь скрывает, а умерших погребают без огласки, ночью. Естественно, суконный двор был закрыт, здоровые работники были размещены на карантин в пределах Москвы, а заболевшие вывезены за ее пределы.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ru-RU" dirty="0">
                <a:latin typeface="Roboto"/>
                <a:ea typeface="Roboto"/>
                <a:cs typeface="Roboto"/>
              </a:rPr>
              <a:t>Выяснились также весьма неприятные подробности. О карантинах и больницах распространялись всяческие небылицы и большинство больных, избегая госпитализации, пытались перенести болезнь на ногах.</a:t>
            </a:r>
            <a:endParaRPr lang="ru-RU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ru-RU" sz="13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93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8061B5D9-BAA2-324A-B71C-615B2719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75" r="6917" b="-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ADE1C34-3EE5-7DEF-89BC-49607D4B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833" y="1374765"/>
            <a:ext cx="3706762" cy="3972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Roboto"/>
                <a:ea typeface="Roboto"/>
                <a:cs typeface="Roboto"/>
              </a:rPr>
              <a:t>Погребальные команды вербовались сначала из рабочих Суконного двора, но в июле, когда число умерших начало достигать нескольких сотен в день, </a:t>
            </a:r>
            <a:r>
              <a:rPr lang="ru-RU" err="1">
                <a:latin typeface="Roboto"/>
                <a:ea typeface="Roboto"/>
                <a:cs typeface="Roboto"/>
              </a:rPr>
              <a:t>погребальщики</a:t>
            </a:r>
            <a:r>
              <a:rPr lang="ru-RU" dirty="0">
                <a:latin typeface="Roboto"/>
                <a:ea typeface="Roboto"/>
                <a:cs typeface="Roboto"/>
              </a:rPr>
              <a:t> начали отказываться выполнять эту работу. Тогда для вывоза из домов больных и погребения умерших были определены уголовные преступники, присужденные к тяжелым наказаниям. Они были одеты в особую, пропитанную воском или просмоленную одежду (вощанку), лицо наглухо закрывалось маской, на руках были просмолённые рукавицы. Народ дал им название — «</a:t>
            </a:r>
            <a:r>
              <a:rPr lang="ru-RU" err="1">
                <a:latin typeface="Roboto"/>
                <a:ea typeface="Roboto"/>
                <a:cs typeface="Roboto"/>
              </a:rPr>
              <a:t>мортусы</a:t>
            </a:r>
            <a:r>
              <a:rPr lang="ru-RU" dirty="0">
                <a:latin typeface="Roboto"/>
                <a:ea typeface="Roboto"/>
                <a:cs typeface="Roboto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329686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Чумной бунт в Москве Чума, Бунт, Москва, Гифка, Длиннопост">
            <a:extLst>
              <a:ext uri="{FF2B5EF4-FFF2-40B4-BE49-F238E27FC236}">
                <a16:creationId xmlns:a16="http://schemas.microsoft.com/office/drawing/2014/main" id="{262EDC75-D78D-E4BB-6638-2F9024D8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13" r="2967" b="-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93418EB-7283-8412-EB5F-9BDAA606F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240" y="360359"/>
            <a:ext cx="3706762" cy="59644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Roboto"/>
                <a:ea typeface="Roboto"/>
                <a:cs typeface="Roboto"/>
              </a:rPr>
              <a:t>На улицах и площадях днем и ночью горели костры из можжевельника или навоза, распространяя смрадный дым и усугубляя общую картину страха, уныния и отчаяния.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ru-RU" dirty="0">
                <a:latin typeface="Roboto"/>
                <a:ea typeface="Roboto"/>
                <a:cs typeface="Roboto"/>
              </a:rPr>
              <a:t>В конце августа стали усиливаться волнения среди московской черни. Видя бессилие врачей и чиновников, народ отказывался исполнять предписанные ими санитарные меры, сути которых никто не понимал.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ru-RU" dirty="0">
                <a:latin typeface="Roboto"/>
                <a:ea typeface="Roboto"/>
                <a:cs typeface="Roboto"/>
              </a:rPr>
              <a:t>События накалялись, пока, наконец, в сентябре 1771 вспыхнул настоящий бунт, названый, позднее, чумным бунтом.</a:t>
            </a:r>
          </a:p>
        </p:txBody>
      </p:sp>
    </p:spTree>
    <p:extLst>
      <p:ext uri="{BB962C8B-B14F-4D97-AF65-F5344CB8AC3E}">
        <p14:creationId xmlns:p14="http://schemas.microsoft.com/office/powerpoint/2010/main" val="206437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Чумной бунт в Москве Чума, Бунт, Москва, Гифка, Длиннопост">
            <a:extLst>
              <a:ext uri="{FF2B5EF4-FFF2-40B4-BE49-F238E27FC236}">
                <a16:creationId xmlns:a16="http://schemas.microsoft.com/office/drawing/2014/main" id="{D8E43C56-2679-ADE1-5BF2-1C5BB485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20969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AED40D-C28A-F570-C141-3FEFC0E2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362245"/>
            <a:ext cx="5544387" cy="6153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>
                <a:latin typeface="Roboto"/>
                <a:ea typeface="Roboto"/>
                <a:cs typeface="Roboto"/>
              </a:rPr>
              <a:t>Поводом</a:t>
            </a:r>
            <a:r>
              <a:rPr lang="en-US" dirty="0">
                <a:latin typeface="Roboto"/>
                <a:ea typeface="Roboto"/>
                <a:cs typeface="Roboto"/>
              </a:rPr>
              <a:t> к </a:t>
            </a:r>
            <a:r>
              <a:rPr lang="en-US" err="1">
                <a:latin typeface="Roboto"/>
                <a:ea typeface="Roboto"/>
                <a:cs typeface="Roboto"/>
              </a:rPr>
              <a:t>началу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бунта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стала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деятельность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московского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епископа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Амвросия</a:t>
            </a:r>
            <a:r>
              <a:rPr lang="en-US" dirty="0">
                <a:latin typeface="Roboto"/>
                <a:ea typeface="Roboto"/>
                <a:cs typeface="Roboto"/>
              </a:rPr>
              <a:t> </a:t>
            </a:r>
            <a:endParaRPr lang="ru-RU"/>
          </a:p>
          <a:p>
            <a:pPr marL="0" indent="0">
              <a:buClr>
                <a:srgbClr val="FFFFFF"/>
              </a:buClr>
              <a:buNone/>
            </a:pPr>
            <a:r>
              <a:rPr lang="en-US" err="1">
                <a:latin typeface="Roboto"/>
                <a:ea typeface="Roboto"/>
                <a:cs typeface="Roboto"/>
              </a:rPr>
              <a:t>Амвросий</a:t>
            </a:r>
            <a:r>
              <a:rPr lang="en-US" dirty="0">
                <a:latin typeface="Roboto"/>
                <a:ea typeface="Roboto"/>
                <a:cs typeface="Roboto"/>
              </a:rPr>
              <a:t>, в </a:t>
            </a:r>
            <a:r>
              <a:rPr lang="en-US" err="1">
                <a:latin typeface="Roboto"/>
                <a:ea typeface="Roboto"/>
                <a:cs typeface="Roboto"/>
              </a:rPr>
              <a:t>отличие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от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подавляющего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большинства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московских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священников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человек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весьма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просвещенный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распорядился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предпринять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целый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ряд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весьма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разумных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мер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направленных</a:t>
            </a:r>
            <a:r>
              <a:rPr lang="en-US" dirty="0">
                <a:latin typeface="Roboto"/>
                <a:ea typeface="Roboto"/>
                <a:cs typeface="Roboto"/>
              </a:rPr>
              <a:t>, в </a:t>
            </a:r>
            <a:r>
              <a:rPr lang="en-US" err="1">
                <a:latin typeface="Roboto"/>
                <a:ea typeface="Roboto"/>
                <a:cs typeface="Roboto"/>
              </a:rPr>
              <a:t>первую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очередь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защиту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жизни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духовенства</a:t>
            </a:r>
            <a:r>
              <a:rPr lang="en-US" dirty="0">
                <a:latin typeface="Roboto"/>
                <a:ea typeface="Roboto"/>
                <a:cs typeface="Roboto"/>
              </a:rPr>
              <a:t>, а </a:t>
            </a:r>
            <a:r>
              <a:rPr lang="en-US" err="1">
                <a:latin typeface="Roboto"/>
                <a:ea typeface="Roboto"/>
                <a:cs typeface="Roboto"/>
              </a:rPr>
              <a:t>также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уменьшение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массовых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сборищ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способствующих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распространению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чумы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52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9C030-BD22-4488-B5AA-92759F66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DA172DE-E14B-3370-34D9-E6B631A2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5" name="Объект 4" descr="Чумной бунт в Москве Чума, Бунт, Москва, Гифка, Длиннопост">
            <a:extLst>
              <a:ext uri="{FF2B5EF4-FFF2-40B4-BE49-F238E27FC236}">
                <a16:creationId xmlns:a16="http://schemas.microsoft.com/office/drawing/2014/main" id="{FC132786-DE76-531C-6F57-9873DF71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387" b="3082"/>
          <a:stretch/>
        </p:blipFill>
        <p:spPr>
          <a:xfrm>
            <a:off x="-2495" y="5106"/>
            <a:ext cx="12285538" cy="685256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8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зарисовка, текст, одежд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9FF4D97A-98FF-AFAB-951F-891A99DE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9" y="639097"/>
            <a:ext cx="3847052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8D58E9-E201-E2E3-73B9-8170666D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910" y="216108"/>
            <a:ext cx="6415623" cy="6007711"/>
          </a:xfrm>
        </p:spPr>
        <p:txBody>
          <a:bodyPr>
            <a:normAutofit/>
          </a:bodyPr>
          <a:lstStyle/>
          <a:p>
            <a:r>
              <a:rPr lang="en-US" err="1">
                <a:latin typeface="Roboto"/>
                <a:ea typeface="Roboto"/>
                <a:cs typeface="Roboto"/>
              </a:rPr>
              <a:t>Бунтовщики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принялись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потом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за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карантинные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дома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больницы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они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освобождали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из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них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больных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здоровых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убивали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врачей</a:t>
            </a:r>
            <a:r>
              <a:rPr lang="en-US" dirty="0">
                <a:latin typeface="Roboto"/>
                <a:ea typeface="Roboto"/>
                <a:cs typeface="Roboto"/>
              </a:rPr>
              <a:t>. </a:t>
            </a:r>
            <a:r>
              <a:rPr lang="en-US" err="1">
                <a:latin typeface="Roboto"/>
                <a:ea typeface="Roboto"/>
                <a:cs typeface="Roboto"/>
              </a:rPr>
              <a:t>Врачи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разбежались</a:t>
            </a:r>
            <a:r>
              <a:rPr lang="en-US" dirty="0">
                <a:latin typeface="Roboto"/>
                <a:ea typeface="Roboto"/>
                <a:cs typeface="Roboto"/>
              </a:rPr>
              <a:t>. </a:t>
            </a:r>
            <a:r>
              <a:rPr lang="en-US" err="1">
                <a:latin typeface="Roboto"/>
                <a:ea typeface="Roboto"/>
                <a:cs typeface="Roboto"/>
              </a:rPr>
              <a:t>Заведующий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карантином</a:t>
            </a:r>
            <a:r>
              <a:rPr lang="en-US" dirty="0">
                <a:latin typeface="Roboto"/>
                <a:ea typeface="Roboto"/>
                <a:cs typeface="Roboto"/>
              </a:rPr>
              <a:t> в </a:t>
            </a:r>
            <a:r>
              <a:rPr lang="en-US" err="1">
                <a:latin typeface="Roboto"/>
                <a:ea typeface="Roboto"/>
                <a:cs typeface="Roboto"/>
              </a:rPr>
              <a:t>Донском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монастыре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доктор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Самойлович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был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жестоко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избит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толпой</a:t>
            </a:r>
            <a:r>
              <a:rPr lang="en-US" dirty="0">
                <a:latin typeface="Roboto"/>
                <a:ea typeface="Roboto"/>
                <a:cs typeface="Roboto"/>
              </a:rPr>
              <a:t> и </a:t>
            </a:r>
            <a:r>
              <a:rPr lang="en-US" err="1">
                <a:latin typeface="Roboto"/>
                <a:ea typeface="Roboto"/>
                <a:cs typeface="Roboto"/>
              </a:rPr>
              <a:t>спасся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от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смерти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лишь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заверив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толпу</a:t>
            </a:r>
            <a:r>
              <a:rPr lang="en-US" dirty="0">
                <a:latin typeface="Roboto"/>
                <a:ea typeface="Roboto"/>
                <a:cs typeface="Roboto"/>
              </a:rPr>
              <a:t>, </a:t>
            </a:r>
            <a:r>
              <a:rPr lang="en-US" err="1">
                <a:latin typeface="Roboto"/>
                <a:ea typeface="Roboto"/>
                <a:cs typeface="Roboto"/>
              </a:rPr>
              <a:t>что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он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не</a:t>
            </a:r>
            <a:r>
              <a:rPr lang="en-US" dirty="0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доктор</a:t>
            </a:r>
            <a:r>
              <a:rPr lang="en-US" dirty="0">
                <a:latin typeface="Roboto"/>
                <a:ea typeface="Roboto"/>
                <a:cs typeface="Roboto"/>
              </a:rPr>
              <a:t>, а </a:t>
            </a:r>
            <a:r>
              <a:rPr lang="en-US" err="1">
                <a:latin typeface="Roboto"/>
                <a:ea typeface="Roboto"/>
                <a:cs typeface="Roboto"/>
              </a:rPr>
              <a:t>подлекарь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37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Человеческое лицо, картина, одежд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127E2948-51EA-F36F-BA77-0508488E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643463"/>
            <a:ext cx="4422432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Объект 19">
            <a:extLst>
              <a:ext uri="{FF2B5EF4-FFF2-40B4-BE49-F238E27FC236}">
                <a16:creationId xmlns:a16="http://schemas.microsoft.com/office/drawing/2014/main" id="{83EE5295-E0A6-5C5A-6674-9BFD84EF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540" y="920779"/>
            <a:ext cx="3764028" cy="3649133"/>
          </a:xfrm>
        </p:spPr>
        <p:txBody>
          <a:bodyPr>
            <a:normAutofit/>
          </a:bodyPr>
          <a:lstStyle/>
          <a:p>
            <a:r>
              <a:rPr lang="ru-RU" dirty="0">
                <a:latin typeface="Roboto"/>
                <a:ea typeface="Roboto"/>
                <a:cs typeface="Roboto"/>
              </a:rPr>
              <a:t>В Москву был направлен фаворит императрицы граф Григорий Орлов, на которого была возложена миссия принять все необходимые меры для прекращения эпидемии и завершить следствие по восстанию.</a:t>
            </a:r>
            <a:endParaRPr lang="ru-R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549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Широкоэкранный</PresentationFormat>
  <Paragraphs>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Небеса</vt:lpstr>
      <vt:lpstr>Чума 1770-1772 гг. Чумной бунт в москве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Материалы: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166</cp:revision>
  <dcterms:created xsi:type="dcterms:W3CDTF">2024-10-04T15:50:39Z</dcterms:created>
  <dcterms:modified xsi:type="dcterms:W3CDTF">2024-10-05T07:40:23Z</dcterms:modified>
</cp:coreProperties>
</file>