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19" r:id="rId2"/>
    <p:sldId id="4116" r:id="rId3"/>
    <p:sldId id="4120" r:id="rId4"/>
    <p:sldId id="4121" r:id="rId5"/>
    <p:sldId id="4122" r:id="rId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F83A2-2986-BF89-1DDC-1B8793F74E5F}" v="437" dt="2024-11-15T20:33:29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46F890A9-2807-4EBB-B81D-B2AA78EC7F39}" styleName="Темный стиль 2 -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-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Труфанов" userId="e2f9be3df2fc4a65" providerId="Windows Live" clId="Web-{AA7977BC-9EAC-AD51-093E-34FFEC0796D3}"/>
    <pc:docChg chg="modSld">
      <pc:chgData name="Даниил Труфанов" userId="e2f9be3df2fc4a65" providerId="Windows Live" clId="Web-{AA7977BC-9EAC-AD51-093E-34FFEC0796D3}" dt="2024-10-19T17:54:18.903" v="300" actId="1076"/>
      <pc:docMkLst>
        <pc:docMk/>
      </pc:docMkLst>
      <pc:sldChg chg="addSp delSp modSp">
        <pc:chgData name="Даниил Труфанов" userId="e2f9be3df2fc4a65" providerId="Windows Live" clId="Web-{AA7977BC-9EAC-AD51-093E-34FFEC0796D3}" dt="2024-10-19T17:53:10.479" v="276"/>
        <pc:sldMkLst>
          <pc:docMk/>
          <pc:sldMk cId="1886862236" sldId="2360"/>
        </pc:sldMkLst>
        <pc:spChg chg="add del mod">
          <ac:chgData name="Даниил Труфанов" userId="e2f9be3df2fc4a65" providerId="Windows Live" clId="Web-{AA7977BC-9EAC-AD51-093E-34FFEC0796D3}" dt="2024-10-19T17:45:08.388" v="207"/>
          <ac:spMkLst>
            <pc:docMk/>
            <pc:sldMk cId="1886862236" sldId="2360"/>
            <ac:spMk id="22" creationId="{3E0B0794-0677-59DD-4687-F457C01F4BB8}"/>
          </ac:spMkLst>
        </pc:spChg>
        <pc:graphicFrameChg chg="mod modGraphic">
          <ac:chgData name="Даниил Труфанов" userId="e2f9be3df2fc4a65" providerId="Windows Live" clId="Web-{AA7977BC-9EAC-AD51-093E-34FFEC0796D3}" dt="2024-10-19T17:53:10.479" v="276"/>
          <ac:graphicFrameMkLst>
            <pc:docMk/>
            <pc:sldMk cId="1886862236" sldId="2360"/>
            <ac:graphicFrameMk id="21" creationId="{8B871E30-1A61-1D7F-C250-EDD9469A1445}"/>
          </ac:graphicFrameMkLst>
        </pc:graphicFrameChg>
      </pc:sldChg>
      <pc:sldChg chg="modSp">
        <pc:chgData name="Даниил Труфанов" userId="e2f9be3df2fc4a65" providerId="Windows Live" clId="Web-{AA7977BC-9EAC-AD51-093E-34FFEC0796D3}" dt="2024-10-19T17:24:04.633" v="12" actId="20577"/>
        <pc:sldMkLst>
          <pc:docMk/>
          <pc:sldMk cId="1603731280" sldId="4119"/>
        </pc:sldMkLst>
        <pc:spChg chg="mod">
          <ac:chgData name="Даниил Труфанов" userId="e2f9be3df2fc4a65" providerId="Windows Live" clId="Web-{AA7977BC-9EAC-AD51-093E-34FFEC0796D3}" dt="2024-10-19T17:24:04.633" v="12" actId="20577"/>
          <ac:spMkLst>
            <pc:docMk/>
            <pc:sldMk cId="1603731280" sldId="4119"/>
            <ac:spMk id="3" creationId="{9047DD76-F20F-C74F-A4CD-AD155644BA8F}"/>
          </ac:spMkLst>
        </pc:spChg>
      </pc:sldChg>
      <pc:sldChg chg="addSp modSp">
        <pc:chgData name="Даниил Труфанов" userId="e2f9be3df2fc4a65" providerId="Windows Live" clId="Web-{AA7977BC-9EAC-AD51-093E-34FFEC0796D3}" dt="2024-10-19T17:54:18.903" v="300" actId="1076"/>
        <pc:sldMkLst>
          <pc:docMk/>
          <pc:sldMk cId="453457729" sldId="4122"/>
        </pc:sldMkLst>
        <pc:spChg chg="mod">
          <ac:chgData name="Даниил Труфанов" userId="e2f9be3df2fc4a65" providerId="Windows Live" clId="Web-{AA7977BC-9EAC-AD51-093E-34FFEC0796D3}" dt="2024-10-19T17:44:43.621" v="202" actId="1076"/>
          <ac:spMkLst>
            <pc:docMk/>
            <pc:sldMk cId="453457729" sldId="4122"/>
            <ac:spMk id="17" creationId="{C45D030E-C6C2-8244-A552-3F8BCA28DD69}"/>
          </ac:spMkLst>
        </pc:spChg>
        <pc:spChg chg="mod">
          <ac:chgData name="Даниил Труфанов" userId="e2f9be3df2fc4a65" providerId="Windows Live" clId="Web-{AA7977BC-9EAC-AD51-093E-34FFEC0796D3}" dt="2024-10-19T17:44:02.058" v="193" actId="20577"/>
          <ac:spMkLst>
            <pc:docMk/>
            <pc:sldMk cId="453457729" sldId="4122"/>
            <ac:spMk id="22" creationId="{8B667BB3-6EF0-BF6B-3FDF-FA272CD7D145}"/>
          </ac:spMkLst>
        </pc:spChg>
        <pc:spChg chg="add mod">
          <ac:chgData name="Даниил Труфанов" userId="e2f9be3df2fc4a65" providerId="Windows Live" clId="Web-{AA7977BC-9EAC-AD51-093E-34FFEC0796D3}" dt="2024-10-19T17:45:47.185" v="232" actId="20577"/>
          <ac:spMkLst>
            <pc:docMk/>
            <pc:sldMk cId="453457729" sldId="4122"/>
            <ac:spMk id="23" creationId="{91CEDF9D-C560-1AD7-C998-80D893FFB363}"/>
          </ac:spMkLst>
        </pc:spChg>
        <pc:spChg chg="add mod">
          <ac:chgData name="Даниил Труфанов" userId="e2f9be3df2fc4a65" providerId="Windows Live" clId="Web-{AA7977BC-9EAC-AD51-093E-34FFEC0796D3}" dt="2024-10-19T17:46:13.061" v="248" actId="1076"/>
          <ac:spMkLst>
            <pc:docMk/>
            <pc:sldMk cId="453457729" sldId="4122"/>
            <ac:spMk id="24" creationId="{0BAF1C4E-B760-F85A-C64B-6D0B451DDB37}"/>
          </ac:spMkLst>
        </pc:spChg>
        <pc:spChg chg="add mod">
          <ac:chgData name="Даниил Труфанов" userId="e2f9be3df2fc4a65" providerId="Windows Live" clId="Web-{AA7977BC-9EAC-AD51-093E-34FFEC0796D3}" dt="2024-10-19T17:54:02.621" v="282" actId="1076"/>
          <ac:spMkLst>
            <pc:docMk/>
            <pc:sldMk cId="453457729" sldId="4122"/>
            <ac:spMk id="25" creationId="{9D816CD2-0078-E7AA-3D84-A3D4252EEAE1}"/>
          </ac:spMkLst>
        </pc:spChg>
        <pc:spChg chg="add mod">
          <ac:chgData name="Даниил Труфанов" userId="e2f9be3df2fc4a65" providerId="Windows Live" clId="Web-{AA7977BC-9EAC-AD51-093E-34FFEC0796D3}" dt="2024-10-19T17:54:18.903" v="300" actId="1076"/>
          <ac:spMkLst>
            <pc:docMk/>
            <pc:sldMk cId="453457729" sldId="4122"/>
            <ac:spMk id="26" creationId="{84681994-BC4A-1EC8-1FFF-A947294B8CB8}"/>
          </ac:spMkLst>
        </pc:spChg>
        <pc:graphicFrameChg chg="mod modGraphic">
          <ac:chgData name="Даниил Труфанов" userId="e2f9be3df2fc4a65" providerId="Windows Live" clId="Web-{AA7977BC-9EAC-AD51-093E-34FFEC0796D3}" dt="2024-10-19T17:44:05.761" v="201"/>
          <ac:graphicFrameMkLst>
            <pc:docMk/>
            <pc:sldMk cId="453457729" sldId="4122"/>
            <ac:graphicFrameMk id="12" creationId="{7F2DAD17-274B-A1BE-B96E-E4A5FB6A70F9}"/>
          </ac:graphicFrameMkLst>
        </pc:graphicFrameChg>
      </pc:sldChg>
    </pc:docChg>
  </pc:docChgLst>
  <pc:docChgLst>
    <pc:chgData name="Даниил Труфанов" userId="e2f9be3df2fc4a65" providerId="Windows Live" clId="Web-{D88457F3-8429-4E16-1CAD-473DC5CCBF0E}"/>
    <pc:docChg chg="modSld">
      <pc:chgData name="Даниил Труфанов" userId="e2f9be3df2fc4a65" providerId="Windows Live" clId="Web-{D88457F3-8429-4E16-1CAD-473DC5CCBF0E}" dt="2024-10-19T18:29:32.465" v="155" actId="1076"/>
      <pc:docMkLst>
        <pc:docMk/>
      </pc:docMkLst>
      <pc:sldChg chg="addSp modSp">
        <pc:chgData name="Даниил Труфанов" userId="e2f9be3df2fc4a65" providerId="Windows Live" clId="Web-{D88457F3-8429-4E16-1CAD-473DC5CCBF0E}" dt="2024-10-19T18:29:32.465" v="155" actId="1076"/>
        <pc:sldMkLst>
          <pc:docMk/>
          <pc:sldMk cId="453457729" sldId="4122"/>
        </pc:sldMkLst>
        <pc:spChg chg="add mod">
          <ac:chgData name="Даниил Труфанов" userId="e2f9be3df2fc4a65" providerId="Windows Live" clId="Web-{D88457F3-8429-4E16-1CAD-473DC5CCBF0E}" dt="2024-10-19T18:01:42.520" v="4" actId="20577"/>
          <ac:spMkLst>
            <pc:docMk/>
            <pc:sldMk cId="453457729" sldId="4122"/>
            <ac:spMk id="19" creationId="{C24D7EC0-8E3C-5423-7355-1AB7F55281A9}"/>
          </ac:spMkLst>
        </pc:spChg>
        <pc:spChg chg="add mod">
          <ac:chgData name="Даниил Труфанов" userId="e2f9be3df2fc4a65" providerId="Windows Live" clId="Web-{D88457F3-8429-4E16-1CAD-473DC5CCBF0E}" dt="2024-10-19T18:02:20.130" v="27" actId="1076"/>
          <ac:spMkLst>
            <pc:docMk/>
            <pc:sldMk cId="453457729" sldId="4122"/>
            <ac:spMk id="27" creationId="{70666517-900E-C9CF-755D-D2AB2CECC02D}"/>
          </ac:spMkLst>
        </pc:spChg>
        <pc:spChg chg="add mod">
          <ac:chgData name="Даниил Труфанов" userId="e2f9be3df2fc4a65" providerId="Windows Live" clId="Web-{D88457F3-8429-4E16-1CAD-473DC5CCBF0E}" dt="2024-10-19T18:03:56.430" v="31" actId="20577"/>
          <ac:spMkLst>
            <pc:docMk/>
            <pc:sldMk cId="453457729" sldId="4122"/>
            <ac:spMk id="28" creationId="{3356176A-9A89-08F2-5851-E4B62F4B16EC}"/>
          </ac:spMkLst>
        </pc:spChg>
        <pc:spChg chg="add mod">
          <ac:chgData name="Даниил Труфанов" userId="e2f9be3df2fc4a65" providerId="Windows Live" clId="Web-{D88457F3-8429-4E16-1CAD-473DC5CCBF0E}" dt="2024-10-19T18:04:15.634" v="57" actId="1076"/>
          <ac:spMkLst>
            <pc:docMk/>
            <pc:sldMk cId="453457729" sldId="4122"/>
            <ac:spMk id="29" creationId="{991AB13A-3817-B3B0-1AED-04339C558083}"/>
          </ac:spMkLst>
        </pc:spChg>
        <pc:spChg chg="add mod">
          <ac:chgData name="Даниил Труфанов" userId="e2f9be3df2fc4a65" providerId="Windows Live" clId="Web-{D88457F3-8429-4E16-1CAD-473DC5CCBF0E}" dt="2024-10-19T18:06:16.122" v="63" actId="1076"/>
          <ac:spMkLst>
            <pc:docMk/>
            <pc:sldMk cId="453457729" sldId="4122"/>
            <ac:spMk id="30" creationId="{988305B5-7E20-3BA8-3D9A-7A3E67650342}"/>
          </ac:spMkLst>
        </pc:spChg>
        <pc:spChg chg="add mod">
          <ac:chgData name="Даниил Труфанов" userId="e2f9be3df2fc4a65" providerId="Windows Live" clId="Web-{D88457F3-8429-4E16-1CAD-473DC5CCBF0E}" dt="2024-10-19T18:06:27.856" v="75" actId="1076"/>
          <ac:spMkLst>
            <pc:docMk/>
            <pc:sldMk cId="453457729" sldId="4122"/>
            <ac:spMk id="31" creationId="{0C874D56-0F7A-8870-5F47-967E8A5C989F}"/>
          </ac:spMkLst>
        </pc:spChg>
        <pc:spChg chg="add mod">
          <ac:chgData name="Даниил Труфанов" userId="e2f9be3df2fc4a65" providerId="Windows Live" clId="Web-{D88457F3-8429-4E16-1CAD-473DC5CCBF0E}" dt="2024-10-19T18:09:03.725" v="80" actId="20577"/>
          <ac:spMkLst>
            <pc:docMk/>
            <pc:sldMk cId="453457729" sldId="4122"/>
            <ac:spMk id="32" creationId="{29985291-8479-CFD1-34D5-9A1A7CA89EE7}"/>
          </ac:spMkLst>
        </pc:spChg>
        <pc:spChg chg="add mod">
          <ac:chgData name="Даниил Труфанов" userId="e2f9be3df2fc4a65" providerId="Windows Live" clId="Web-{D88457F3-8429-4E16-1CAD-473DC5CCBF0E}" dt="2024-10-19T18:09:16.772" v="94" actId="1076"/>
          <ac:spMkLst>
            <pc:docMk/>
            <pc:sldMk cId="453457729" sldId="4122"/>
            <ac:spMk id="33" creationId="{AA75A6FF-FA73-18F4-8546-78C774556F61}"/>
          </ac:spMkLst>
        </pc:spChg>
        <pc:spChg chg="add mod">
          <ac:chgData name="Даниил Труфанов" userId="e2f9be3df2fc4a65" providerId="Windows Live" clId="Web-{D88457F3-8429-4E16-1CAD-473DC5CCBF0E}" dt="2024-10-19T18:10:16.789" v="107" actId="1076"/>
          <ac:spMkLst>
            <pc:docMk/>
            <pc:sldMk cId="453457729" sldId="4122"/>
            <ac:spMk id="34" creationId="{D554293F-8F55-CBA6-60F5-FAE70EBBD81C}"/>
          </ac:spMkLst>
        </pc:spChg>
        <pc:spChg chg="add mod">
          <ac:chgData name="Даниил Труфанов" userId="e2f9be3df2fc4a65" providerId="Windows Live" clId="Web-{D88457F3-8429-4E16-1CAD-473DC5CCBF0E}" dt="2024-10-19T18:10:19.743" v="109" actId="1076"/>
          <ac:spMkLst>
            <pc:docMk/>
            <pc:sldMk cId="453457729" sldId="4122"/>
            <ac:spMk id="35" creationId="{43722F44-12FC-8DDA-8A53-BCEC5B4E63A3}"/>
          </ac:spMkLst>
        </pc:spChg>
        <pc:spChg chg="add mod">
          <ac:chgData name="Даниил Труфанов" userId="e2f9be3df2fc4a65" providerId="Windows Live" clId="Web-{D88457F3-8429-4E16-1CAD-473DC5CCBF0E}" dt="2024-10-19T18:22:39.655" v="115" actId="20577"/>
          <ac:spMkLst>
            <pc:docMk/>
            <pc:sldMk cId="453457729" sldId="4122"/>
            <ac:spMk id="36" creationId="{DA2FA150-2C49-7DD6-ECA7-B17EF44DA68C}"/>
          </ac:spMkLst>
        </pc:spChg>
        <pc:spChg chg="add mod">
          <ac:chgData name="Даниил Труфанов" userId="e2f9be3df2fc4a65" providerId="Windows Live" clId="Web-{D88457F3-8429-4E16-1CAD-473DC5CCBF0E}" dt="2024-10-19T18:22:59.015" v="123" actId="1076"/>
          <ac:spMkLst>
            <pc:docMk/>
            <pc:sldMk cId="453457729" sldId="4122"/>
            <ac:spMk id="37" creationId="{B52EFE12-030F-C7CC-8CF8-44B9381A440C}"/>
          </ac:spMkLst>
        </pc:spChg>
        <pc:spChg chg="add mod">
          <ac:chgData name="Даниил Труфанов" userId="e2f9be3df2fc4a65" providerId="Windows Live" clId="Web-{D88457F3-8429-4E16-1CAD-473DC5CCBF0E}" dt="2024-10-19T18:29:12.808" v="128" actId="20577"/>
          <ac:spMkLst>
            <pc:docMk/>
            <pc:sldMk cId="453457729" sldId="4122"/>
            <ac:spMk id="38" creationId="{AB682DC0-2639-584A-FA95-5FA62B718CA6}"/>
          </ac:spMkLst>
        </pc:spChg>
        <pc:spChg chg="add mod">
          <ac:chgData name="Даниил Труфанов" userId="e2f9be3df2fc4a65" providerId="Windows Live" clId="Web-{D88457F3-8429-4E16-1CAD-473DC5CCBF0E}" dt="2024-10-19T18:29:32.465" v="155" actId="1076"/>
          <ac:spMkLst>
            <pc:docMk/>
            <pc:sldMk cId="453457729" sldId="4122"/>
            <ac:spMk id="39" creationId="{5FD77010-9FA0-F56C-972B-6D02EC84C6E1}"/>
          </ac:spMkLst>
        </pc:spChg>
        <pc:graphicFrameChg chg="mod modGraphic">
          <ac:chgData name="Даниил Труфанов" userId="e2f9be3df2fc4a65" providerId="Windows Live" clId="Web-{D88457F3-8429-4E16-1CAD-473DC5CCBF0E}" dt="2024-10-19T18:10:27.665" v="110" actId="1076"/>
          <ac:graphicFrameMkLst>
            <pc:docMk/>
            <pc:sldMk cId="453457729" sldId="4122"/>
            <ac:graphicFrameMk id="12" creationId="{7F2DAD17-274B-A1BE-B96E-E4A5FB6A70F9}"/>
          </ac:graphicFrameMkLst>
        </pc:graphicFrameChg>
      </pc:sldChg>
    </pc:docChg>
  </pc:docChgLst>
  <pc:docChgLst>
    <pc:chgData name="Даниил Труфанов" userId="e2f9be3df2fc4a65" providerId="Windows Live" clId="Web-{572F83A2-2986-BF89-1DDC-1B8793F74E5F}"/>
    <pc:docChg chg="addSld delSld modSld">
      <pc:chgData name="Даниил Труфанов" userId="e2f9be3df2fc4a65" providerId="Windows Live" clId="Web-{572F83A2-2986-BF89-1DDC-1B8793F74E5F}" dt="2024-11-15T20:33:27.288" v="334" actId="20577"/>
      <pc:docMkLst>
        <pc:docMk/>
      </pc:docMkLst>
      <pc:sldChg chg="del">
        <pc:chgData name="Даниил Труфанов" userId="e2f9be3df2fc4a65" providerId="Windows Live" clId="Web-{572F83A2-2986-BF89-1DDC-1B8793F74E5F}" dt="2024-11-15T20:07:25.501" v="35"/>
        <pc:sldMkLst>
          <pc:docMk/>
          <pc:sldMk cId="1886862236" sldId="2360"/>
        </pc:sldMkLst>
      </pc:sldChg>
      <pc:sldChg chg="addSp delSp modSp">
        <pc:chgData name="Даниил Труфанов" userId="e2f9be3df2fc4a65" providerId="Windows Live" clId="Web-{572F83A2-2986-BF89-1DDC-1B8793F74E5F}" dt="2024-11-15T20:20:19.573" v="249" actId="20577"/>
        <pc:sldMkLst>
          <pc:docMk/>
          <pc:sldMk cId="826628993" sldId="4116"/>
        </pc:sldMkLst>
        <pc:spChg chg="add del mod">
          <ac:chgData name="Даниил Труфанов" userId="e2f9be3df2fc4a65" providerId="Windows Live" clId="Web-{572F83A2-2986-BF89-1DDC-1B8793F74E5F}" dt="2024-11-15T20:12:08.084" v="94"/>
          <ac:spMkLst>
            <pc:docMk/>
            <pc:sldMk cId="826628993" sldId="4116"/>
            <ac:spMk id="3" creationId="{88D8D63B-D0FC-6328-8E4E-E05FA4E91C49}"/>
          </ac:spMkLst>
        </pc:spChg>
        <pc:spChg chg="add del mod">
          <ac:chgData name="Даниил Труфанов" userId="e2f9be3df2fc4a65" providerId="Windows Live" clId="Web-{572F83A2-2986-BF89-1DDC-1B8793F74E5F}" dt="2024-11-15T20:12:03.740" v="92"/>
          <ac:spMkLst>
            <pc:docMk/>
            <pc:sldMk cId="826628993" sldId="4116"/>
            <ac:spMk id="4" creationId="{303059B2-B6CF-E0FA-2491-994C77A75B40}"/>
          </ac:spMkLst>
        </pc:spChg>
        <pc:spChg chg="add del mod">
          <ac:chgData name="Даниил Труфанов" userId="e2f9be3df2fc4a65" providerId="Windows Live" clId="Web-{572F83A2-2986-BF89-1DDC-1B8793F74E5F}" dt="2024-11-15T20:12:29.054" v="109"/>
          <ac:spMkLst>
            <pc:docMk/>
            <pc:sldMk cId="826628993" sldId="4116"/>
            <ac:spMk id="6" creationId="{89C5FD57-6FC4-395D-964F-34630C2554BA}"/>
          </ac:spMkLst>
        </pc:spChg>
        <pc:spChg chg="add del mod">
          <ac:chgData name="Даниил Труфанов" userId="e2f9be3df2fc4a65" providerId="Windows Live" clId="Web-{572F83A2-2986-BF89-1DDC-1B8793F74E5F}" dt="2024-11-15T20:12:36.649" v="112"/>
          <ac:spMkLst>
            <pc:docMk/>
            <pc:sldMk cId="826628993" sldId="4116"/>
            <ac:spMk id="8" creationId="{1E122AF0-DADC-01C4-F048-E7AF46761009}"/>
          </ac:spMkLst>
        </pc:spChg>
        <pc:spChg chg="add mod">
          <ac:chgData name="Даниил Труфанов" userId="e2f9be3df2fc4a65" providerId="Windows Live" clId="Web-{572F83A2-2986-BF89-1DDC-1B8793F74E5F}" dt="2024-11-15T20:20:19.573" v="249" actId="20577"/>
          <ac:spMkLst>
            <pc:docMk/>
            <pc:sldMk cId="826628993" sldId="4116"/>
            <ac:spMk id="11" creationId="{9FEE94D6-0A03-0E74-976D-15DAF696592C}"/>
          </ac:spMkLst>
        </pc:spChg>
        <pc:picChg chg="mod">
          <ac:chgData name="Даниил Труфанов" userId="e2f9be3df2fc4a65" providerId="Windows Live" clId="Web-{572F83A2-2986-BF89-1DDC-1B8793F74E5F}" dt="2024-11-15T20:12:54.166" v="117" actId="1076"/>
          <ac:picMkLst>
            <pc:docMk/>
            <pc:sldMk cId="826628993" sldId="4116"/>
            <ac:picMk id="12" creationId="{7BB2FA81-4391-0B48-A099-5D07356A2965}"/>
          </ac:picMkLst>
        </pc:picChg>
        <pc:picChg chg="del mod">
          <ac:chgData name="Даниил Труфанов" userId="e2f9be3df2fc4a65" providerId="Windows Live" clId="Web-{572F83A2-2986-BF89-1DDC-1B8793F74E5F}" dt="2024-11-15T20:12:09.037" v="95"/>
          <ac:picMkLst>
            <pc:docMk/>
            <pc:sldMk cId="826628993" sldId="4116"/>
            <ac:picMk id="14" creationId="{6FC221AA-33E7-F54B-A477-2253A19BF305}"/>
          </ac:picMkLst>
        </pc:picChg>
      </pc:sldChg>
      <pc:sldChg chg="modSp">
        <pc:chgData name="Даниил Труфанов" userId="e2f9be3df2fc4a65" providerId="Windows Live" clId="Web-{572F83A2-2986-BF89-1DDC-1B8793F74E5F}" dt="2024-11-15T20:12:30.851" v="110" actId="1076"/>
        <pc:sldMkLst>
          <pc:docMk/>
          <pc:sldMk cId="1603731280" sldId="4119"/>
        </pc:sldMkLst>
        <pc:spChg chg="mod">
          <ac:chgData name="Даниил Труфанов" userId="e2f9be3df2fc4a65" providerId="Windows Live" clId="Web-{572F83A2-2986-BF89-1DDC-1B8793F74E5F}" dt="2024-11-15T20:07:16.563" v="34" actId="20577"/>
          <ac:spMkLst>
            <pc:docMk/>
            <pc:sldMk cId="1603731280" sldId="4119"/>
            <ac:spMk id="15" creationId="{57911251-C69A-1F45-A824-BA17423FE430}"/>
          </ac:spMkLst>
        </pc:spChg>
        <pc:picChg chg="mod">
          <ac:chgData name="Даниил Труфанов" userId="e2f9be3df2fc4a65" providerId="Windows Live" clId="Web-{572F83A2-2986-BF89-1DDC-1B8793F74E5F}" dt="2024-11-15T20:12:30.851" v="110" actId="1076"/>
          <ac:picMkLst>
            <pc:docMk/>
            <pc:sldMk cId="1603731280" sldId="4119"/>
            <ac:picMk id="5" creationId="{8C9AD43D-5B9C-984E-B7FA-287EC1E8285F}"/>
          </ac:picMkLst>
        </pc:picChg>
      </pc:sldChg>
      <pc:sldChg chg="modSp add replId">
        <pc:chgData name="Даниил Труфанов" userId="e2f9be3df2fc4a65" providerId="Windows Live" clId="Web-{572F83A2-2986-BF89-1DDC-1B8793F74E5F}" dt="2024-11-15T20:20:58.513" v="264" actId="20577"/>
        <pc:sldMkLst>
          <pc:docMk/>
          <pc:sldMk cId="3048880098" sldId="4120"/>
        </pc:sldMkLst>
        <pc:spChg chg="mod">
          <ac:chgData name="Даниил Труфанов" userId="e2f9be3df2fc4a65" providerId="Windows Live" clId="Web-{572F83A2-2986-BF89-1DDC-1B8793F74E5F}" dt="2024-11-15T20:20:58.513" v="264" actId="20577"/>
          <ac:spMkLst>
            <pc:docMk/>
            <pc:sldMk cId="3048880098" sldId="4120"/>
            <ac:spMk id="11" creationId="{9FEE94D6-0A03-0E74-976D-15DAF696592C}"/>
          </ac:spMkLst>
        </pc:spChg>
      </pc:sldChg>
      <pc:sldChg chg="modSp add replId">
        <pc:chgData name="Даниил Труфанов" userId="e2f9be3df2fc4a65" providerId="Windows Live" clId="Web-{572F83A2-2986-BF89-1DDC-1B8793F74E5F}" dt="2024-11-15T20:22:10.034" v="297" actId="14100"/>
        <pc:sldMkLst>
          <pc:docMk/>
          <pc:sldMk cId="91119525" sldId="4121"/>
        </pc:sldMkLst>
        <pc:spChg chg="mod">
          <ac:chgData name="Даниил Труфанов" userId="e2f9be3df2fc4a65" providerId="Windows Live" clId="Web-{572F83A2-2986-BF89-1DDC-1B8793F74E5F}" dt="2024-11-15T20:22:10.034" v="297" actId="14100"/>
          <ac:spMkLst>
            <pc:docMk/>
            <pc:sldMk cId="91119525" sldId="4121"/>
            <ac:spMk id="10" creationId="{51F887A1-8C96-7241-BC1D-1EE3D181D4F9}"/>
          </ac:spMkLst>
        </pc:spChg>
        <pc:spChg chg="mod">
          <ac:chgData name="Даниил Труфанов" userId="e2f9be3df2fc4a65" providerId="Windows Live" clId="Web-{572F83A2-2986-BF89-1DDC-1B8793F74E5F}" dt="2024-11-15T20:17:29.232" v="221" actId="20577"/>
          <ac:spMkLst>
            <pc:docMk/>
            <pc:sldMk cId="91119525" sldId="4121"/>
            <ac:spMk id="11" creationId="{9FEE94D6-0A03-0E74-976D-15DAF696592C}"/>
          </ac:spMkLst>
        </pc:spChg>
      </pc:sldChg>
      <pc:sldChg chg="del">
        <pc:chgData name="Даниил Труфанов" userId="e2f9be3df2fc4a65" providerId="Windows Live" clId="Web-{572F83A2-2986-BF89-1DDC-1B8793F74E5F}" dt="2024-11-15T20:07:26.423" v="36"/>
        <pc:sldMkLst>
          <pc:docMk/>
          <pc:sldMk cId="453457729" sldId="4122"/>
        </pc:sldMkLst>
      </pc:sldChg>
      <pc:sldChg chg="addSp delSp modSp add replId">
        <pc:chgData name="Даниил Труфанов" userId="e2f9be3df2fc4a65" providerId="Windows Live" clId="Web-{572F83A2-2986-BF89-1DDC-1B8793F74E5F}" dt="2024-11-15T20:33:27.288" v="334" actId="20577"/>
        <pc:sldMkLst>
          <pc:docMk/>
          <pc:sldMk cId="2469029794" sldId="4122"/>
        </pc:sldMkLst>
        <pc:spChg chg="add mod">
          <ac:chgData name="Даниил Труфанов" userId="e2f9be3df2fc4a65" providerId="Windows Live" clId="Web-{572F83A2-2986-BF89-1DDC-1B8793F74E5F}" dt="2024-11-15T20:33:27.288" v="334" actId="20577"/>
          <ac:spMkLst>
            <pc:docMk/>
            <pc:sldMk cId="2469029794" sldId="4122"/>
            <ac:spMk id="3" creationId="{CBE5DF38-53E2-47F7-A387-0FFB00FC21BD}"/>
          </ac:spMkLst>
        </pc:spChg>
        <pc:spChg chg="del mod">
          <ac:chgData name="Даниил Труфанов" userId="e2f9be3df2fc4a65" providerId="Windows Live" clId="Web-{572F83A2-2986-BF89-1DDC-1B8793F74E5F}" dt="2024-11-15T20:31:23.886" v="301"/>
          <ac:spMkLst>
            <pc:docMk/>
            <pc:sldMk cId="2469029794" sldId="4122"/>
            <ac:spMk id="10" creationId="{51F887A1-8C96-7241-BC1D-1EE3D181D4F9}"/>
          </ac:spMkLst>
        </pc:spChg>
        <pc:picChg chg="mod">
          <ac:chgData name="Даниил Труфанов" userId="e2f9be3df2fc4a65" providerId="Windows Live" clId="Web-{572F83A2-2986-BF89-1DDC-1B8793F74E5F}" dt="2024-11-15T20:31:48.607" v="306" actId="1076"/>
          <ac:picMkLst>
            <pc:docMk/>
            <pc:sldMk cId="2469029794" sldId="4122"/>
            <ac:picMk id="12" creationId="{7BB2FA81-4391-0B48-A099-5D07356A296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352153-FC44-4786-9EB6-3EB74FBCBDDF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B8B9CD-B84A-4D90-B9C8-BA09381099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38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4CD5B-B9A9-4572-829F-27909AA1E75B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0373-ED7F-4463-A6B2-3D89DDAF9D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80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05C11-C528-43A8-9DD2-8C2821531ADE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09C5F-E70B-483A-BB06-4744A5265B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93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29AE2-B391-43BF-A4AA-B429F13BE996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13911-BFF1-46B7-BF1A-F4873C7C63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600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44450"/>
            <a:ext cx="43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48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04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35F69-0BA6-4959-82E5-E83A69AC96B3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F8F3D-CBB3-4814-BB22-38A2670348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91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DE8A7-77C4-4166-9E47-568DB2624DE0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41ADD-501A-48F3-A389-FBEB7BC8DE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13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E38F7-4632-4C79-AFF8-3C5B70B96C5A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CCF21-3DA2-4561-BF11-3956196F69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9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4BC96-E58F-4B78-9943-FE06EE492A07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C874B-F88F-4CB8-BFF8-890EC98D88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63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651A-E88E-43AC-A868-1926EF7B7CF5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42F04-070F-4B1D-8765-B02A4194CD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03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85CD7-977E-4C84-914D-23BE989B37CB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30957-0B4D-47A8-9503-2DE15EF7DD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49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9C6F7-6E31-4227-A6C7-858EA02E8098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68EDD-3729-476D-BA88-6AEFA82FDA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4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1425C-580F-4CD9-829D-2BE522082F66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1785F-918E-4B1F-BDB3-2E4C742530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3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DA57CE-58B3-4BC2-9AD9-6B1F9B0FE207}" type="datetimeFigureOut">
              <a:rPr lang="ru-RU"/>
              <a:pPr>
                <a:defRPr/>
              </a:pPr>
              <a:t>15.11.2024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D7683BB-CD58-4208-B818-F9DCD3D875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7" r:id="rId12"/>
    <p:sldLayoutId id="214748387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9AD43D-5B9C-984E-B7FA-287EC1E8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464" y="-86264"/>
            <a:ext cx="9996766" cy="7036682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47DD76-F20F-C74F-A4CD-AD155644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95" y="6167341"/>
            <a:ext cx="6209399" cy="541148"/>
          </a:xfrm>
        </p:spPr>
        <p:txBody>
          <a:bodyPr>
            <a:normAutofit/>
          </a:bodyPr>
          <a:lstStyle/>
          <a:p>
            <a:pPr algn="l"/>
            <a:r>
              <a:rPr lang="ru-RU" sz="2800">
                <a:solidFill>
                  <a:schemeClr val="tx1"/>
                </a:solidFill>
                <a:latin typeface="Fira Sans Condensed"/>
                <a:ea typeface="Fira Sans Light" panose="020B0403050000020004" pitchFamily="34" charset="0"/>
              </a:rPr>
              <a:t>Труфанов Даниил Олегович</a:t>
            </a:r>
            <a:endParaRPr lang="ru-RU" sz="2800">
              <a:solidFill>
                <a:schemeClr val="tx1"/>
              </a:solidFill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CCD85D-43BA-E84B-81A8-95703F954E7D}"/>
              </a:ext>
            </a:extLst>
          </p:cNvPr>
          <p:cNvSpPr/>
          <p:nvPr/>
        </p:nvSpPr>
        <p:spPr>
          <a:xfrm>
            <a:off x="4344575" y="820511"/>
            <a:ext cx="4916639" cy="5216978"/>
          </a:xfrm>
          <a:prstGeom prst="rect">
            <a:avLst/>
          </a:prstGeom>
          <a:solidFill>
            <a:srgbClr val="252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87A1-8C96-7241-BC1D-1EE3D181D4F9}"/>
              </a:ext>
            </a:extLst>
          </p:cNvPr>
          <p:cNvSpPr txBox="1"/>
          <p:nvPr/>
        </p:nvSpPr>
        <p:spPr>
          <a:xfrm>
            <a:off x="2226400" y="4446563"/>
            <a:ext cx="460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1B578ED-7291-D24A-BBE9-D343DDDFEC0E}"/>
              </a:ext>
            </a:extLst>
          </p:cNvPr>
          <p:cNvSpPr/>
          <p:nvPr/>
        </p:nvSpPr>
        <p:spPr>
          <a:xfrm>
            <a:off x="6835956" y="820511"/>
            <a:ext cx="2509825" cy="5224688"/>
          </a:xfrm>
          <a:prstGeom prst="rect">
            <a:avLst/>
          </a:prstGeom>
          <a:pattFill prst="wdDnDiag">
            <a:fgClr>
              <a:schemeClr val="bg1"/>
            </a:fgClr>
            <a:bgClr>
              <a:srgbClr val="252A57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БФУ имени Канта хочет построить на улице Невского новый кампус с  «коммерческой улицей»">
            <a:extLst>
              <a:ext uri="{FF2B5EF4-FFF2-40B4-BE49-F238E27FC236}">
                <a16:creationId xmlns:a16="http://schemas.microsoft.com/office/drawing/2014/main" id="{18672F8A-9271-1641-B2C2-04EBD05BE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1" r="16092"/>
          <a:stretch/>
        </p:blipFill>
        <p:spPr bwMode="auto">
          <a:xfrm>
            <a:off x="4790919" y="1300409"/>
            <a:ext cx="4554862" cy="425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Номер слайда 27">
            <a:extLst>
              <a:ext uri="{FF2B5EF4-FFF2-40B4-BE49-F238E27FC236}">
                <a16:creationId xmlns:a16="http://schemas.microsoft.com/office/drawing/2014/main" id="{B2FD8F11-0EAC-8D49-9548-909ABE8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1840A-82AF-1F42-846C-D021E6C274B8}" type="slidenum">
              <a:rPr lang="ru-RU" smtClean="0"/>
              <a:t>1</a:t>
            </a:fld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57911251-C69A-1F45-A824-BA17423FE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3" y="2246641"/>
            <a:ext cx="4106845" cy="332182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l"/>
            <a:r>
              <a:rPr lang="ru-RU" sz="3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Составление комплекса корригирующей гимнастики для глаз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9BA2DA6-EAAF-34D8-13EC-CFB6C26065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7803"/>
          <a:stretch/>
        </p:blipFill>
        <p:spPr>
          <a:xfrm>
            <a:off x="589237" y="250676"/>
            <a:ext cx="3058418" cy="238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3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B2FA81-4391-0B48-A099-5D07356A2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72"/>
          <a:stretch/>
        </p:blipFill>
        <p:spPr>
          <a:xfrm>
            <a:off x="-844" y="-238539"/>
            <a:ext cx="9163848" cy="7101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F887A1-8C96-7241-BC1D-1EE3D181D4F9}"/>
              </a:ext>
            </a:extLst>
          </p:cNvPr>
          <p:cNvSpPr txBox="1"/>
          <p:nvPr/>
        </p:nvSpPr>
        <p:spPr>
          <a:xfrm>
            <a:off x="2267222" y="4566231"/>
            <a:ext cx="460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EE94D6-0A03-0E74-976D-15DAF6965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9" y="-144007"/>
            <a:ext cx="9071867" cy="687237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</a:rPr>
              <a:t>Упражнение 1:</a:t>
            </a:r>
            <a:endParaRPr lang="ru-RU" sz="24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И.П.: Сидя, глаза закрыты.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Выполнение: Медленно вращайте глазами по кругу сначала по часовой стрелке, затем против часовой стрелки.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Повторения: По 10 кругов в каждую сторону.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Методические рекомендации: Движения должны быть плавными, дыхание ровным.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Упражнение 2:</a:t>
            </a:r>
            <a:endParaRPr lang="ru-RU" sz="24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И.П.: Стоя, ноги на ширине плеч, руки опущены вдоль туловища.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Выполнение: Поднимите глаза вверх, затем опустите вниз. Повторите движение в стороны: вправо-влево.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Повторения: 8-10 раз в каждом направлении.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Методические рекомендации: Не напрягайтесь, дышите свободно.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Упражнение 3:</a:t>
            </a:r>
            <a:endParaRPr lang="ru-RU" sz="24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И.П.: Лежа на спине, глаза открыты.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Выполнение: Смотрите на кончик носа, затем переведите взгляд вдаль.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Повторения: 10-12 раз.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Методические рекомендации: Фокусируйтесь на объекте, не торопитесь.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Упражнение 4:</a:t>
            </a:r>
            <a:endParaRPr lang="ru-RU" sz="24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И.П.: В положении стоя, держась за спинку стула.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Выполнение: Перемещайте взгляд от ближнего объекта (например, пальца вытянутой руки) к дальнему объекту (окно).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Повторения: 8-10 переходов.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</a:rPr>
              <a:t>Методические рекомендации: Старайтесь четко видеть оба объекта.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</a:rPr>
              <a:t>Упражнение 5:</a:t>
            </a:r>
            <a:endParaRPr lang="ru-RU" sz="24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Consolas"/>
              </a:rPr>
              <a:t>И.П.: Опираясь локтями о стол, ладони сложены вместе, лоб лежит на ладонях.</a:t>
            </a:r>
            <a:endParaRPr lang="ru-RU" sz="16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Consolas"/>
              </a:rPr>
              <a:t>Выполнение: Закройте глаза и расслабьтесь, представляя себе что-то приятное.</a:t>
            </a:r>
            <a:endParaRPr lang="ru-RU" sz="16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Consolas"/>
              </a:rPr>
              <a:t>Время выполнения: 1-2 минуты.</a:t>
            </a:r>
            <a:endParaRPr lang="ru-RU" sz="16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Consolas"/>
              </a:rPr>
              <a:t>Методические рекомендации: Полностью расслабьте мышцы лица и шеи.</a:t>
            </a:r>
            <a:endParaRPr lang="ru-RU" sz="1600" b="1">
              <a:solidFill>
                <a:schemeClr val="bg1"/>
              </a:solidFill>
              <a:cs typeface="Calibri"/>
            </a:endParaRPr>
          </a:p>
          <a:p>
            <a:pPr algn="l"/>
            <a:endParaRPr lang="ru-RU" sz="3300" dirty="0">
              <a:solidFill>
                <a:schemeClr val="tx1"/>
              </a:solidFill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62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B2FA81-4391-0B48-A099-5D07356A2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72"/>
          <a:stretch/>
        </p:blipFill>
        <p:spPr>
          <a:xfrm>
            <a:off x="-844" y="-238539"/>
            <a:ext cx="9163848" cy="7101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F887A1-8C96-7241-BC1D-1EE3D181D4F9}"/>
              </a:ext>
            </a:extLst>
          </p:cNvPr>
          <p:cNvSpPr txBox="1"/>
          <p:nvPr/>
        </p:nvSpPr>
        <p:spPr>
          <a:xfrm>
            <a:off x="2267222" y="4566231"/>
            <a:ext cx="460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EE94D6-0A03-0E74-976D-15DAF6965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9" y="-144007"/>
            <a:ext cx="9071867" cy="687237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2200" b="1" dirty="0">
                <a:solidFill>
                  <a:schemeClr val="tx1"/>
                </a:solidFill>
              </a:rPr>
              <a:t>Упражнение 1:</a:t>
            </a:r>
            <a:endParaRPr lang="ru-RU" sz="22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И.П.: Ноги на ширине плеч, руки перед собой.</a:t>
            </a:r>
            <a:endParaRPr lang="ru-RU" sz="39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Выполнение: Поворачивая голову направо, одновременно переводите взгляд на правую руку. Затем то же самое в левую сторону.</a:t>
            </a:r>
            <a:endParaRPr lang="ru-RU" sz="39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Повторения: По 8-10 поворотов в каждую сторону.</a:t>
            </a:r>
            <a:endParaRPr lang="ru-RU" sz="39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Методические рекомендации: Темп средний, движения синхронные.</a:t>
            </a:r>
            <a:endParaRPr lang="ru-RU" sz="3900" b="1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2200" b="1" dirty="0">
                <a:solidFill>
                  <a:schemeClr val="tx1"/>
                </a:solidFill>
              </a:rPr>
              <a:t>Упражнение 2:</a:t>
            </a:r>
            <a:endParaRPr lang="ru-RU" sz="22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И.П.: Руки согнуты в локтях, кисти у груди.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Выполнение: На вдохе поднимаете руки над головой, одновременно поднимая взгляд вверх. На выдохе возвращаетесь в И.П.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Повторения: 8-10 подъемов.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Методические рекомендации: Следите за дыханием, выполняйте упражнение плавно.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2200" b="1" dirty="0">
                <a:solidFill>
                  <a:schemeClr val="tx1"/>
                </a:solidFill>
              </a:rPr>
              <a:t>Упражнение 3:</a:t>
            </a:r>
            <a:endParaRPr lang="ru-RU" sz="22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И.П.: Стоя, ноги вместе, руки вдоль туловища.</a:t>
            </a:r>
            <a:endParaRPr lang="ru-RU" sz="39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Выполнение: Приседание с одновременным переводом взгляда снизу вверх.</a:t>
            </a:r>
            <a:endParaRPr lang="ru-RU" sz="39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Повторения: 8-12 приседов.</a:t>
            </a:r>
            <a:endParaRPr lang="ru-RU" sz="39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Методические рекомендации: Спина прямая, темп умеренный.</a:t>
            </a:r>
            <a:endParaRPr lang="ru-RU" sz="3900" b="1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2200" b="1" dirty="0">
                <a:solidFill>
                  <a:schemeClr val="tx1"/>
                </a:solidFill>
              </a:rPr>
              <a:t>Упражнение 4:</a:t>
            </a:r>
            <a:endParaRPr lang="ru-RU" sz="22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И.П.: Сидя на стуле, ноги на полу, руки на коленях.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Выполнение: Наклоняя корпус вперед, смотрите на пальцы ног, затем выпрямляйтесь и поднимайте взгляд вверх.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Повторения: 8-12 наклонов.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700" b="1" dirty="0">
                <a:solidFill>
                  <a:schemeClr val="bg1"/>
                </a:solidFill>
                <a:latin typeface="Consolas"/>
                <a:cs typeface="Calibri"/>
              </a:rPr>
              <a:t>Методические рекомендации: Держите спину прямой, двигайтесь медленно.</a:t>
            </a:r>
            <a:endParaRPr lang="ru-RU" sz="1700" b="1">
              <a:solidFill>
                <a:schemeClr val="bg1"/>
              </a:solidFill>
              <a:cs typeface="Calibri"/>
            </a:endParaRPr>
          </a:p>
          <a:p>
            <a:pPr algn="l"/>
            <a:r>
              <a:rPr lang="ru-RU" sz="2200" b="1" dirty="0">
                <a:solidFill>
                  <a:schemeClr val="tx1"/>
                </a:solidFill>
              </a:rPr>
              <a:t>Упражнение 5:</a:t>
            </a:r>
            <a:endParaRPr lang="ru-RU" sz="2200" b="1">
              <a:solidFill>
                <a:schemeClr val="tx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Consolas"/>
                <a:cs typeface="Calibri"/>
              </a:rPr>
              <a:t>И.П.: Лёжа на животе, опираясь на предплечья.</a:t>
            </a:r>
            <a:endParaRPr lang="ru-RU" sz="38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Consolas"/>
                <a:cs typeface="Calibri"/>
              </a:rPr>
              <a:t>Выполнение: Поднимая голову, следуйте взглядом за рукой, которая поднимается вверх.</a:t>
            </a:r>
            <a:endParaRPr lang="ru-RU" sz="38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Consolas"/>
                <a:cs typeface="Calibri"/>
              </a:rPr>
              <a:t>Повторения: Поочередно каждой рукой 6-8 раз.</a:t>
            </a:r>
            <a:endParaRPr lang="ru-RU" sz="3800" b="1">
              <a:solidFill>
                <a:schemeClr val="bg1"/>
              </a:solidFill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ru-RU" sz="1600" b="1" dirty="0">
                <a:solidFill>
                  <a:schemeClr val="bg1"/>
                </a:solidFill>
                <a:latin typeface="Consolas"/>
                <a:cs typeface="Calibri"/>
              </a:rPr>
              <a:t>Методические рекомендации: Амплитуда произвольная, но старайтесь максимально вытягивать руку.</a:t>
            </a:r>
            <a:endParaRPr lang="ru-RU" sz="3800" b="1">
              <a:solidFill>
                <a:schemeClr val="bg1"/>
              </a:solidFill>
              <a:cs typeface="Calibri"/>
            </a:endParaRPr>
          </a:p>
          <a:p>
            <a:pPr algn="l"/>
            <a:endParaRPr lang="ru-RU" sz="2400" dirty="0">
              <a:solidFill>
                <a:schemeClr val="bg1"/>
              </a:solidFill>
              <a:cs typeface="Calibri"/>
            </a:endParaRPr>
          </a:p>
          <a:p>
            <a:pPr algn="l"/>
            <a:endParaRPr lang="ru-RU" sz="3300" dirty="0">
              <a:solidFill>
                <a:schemeClr val="tx1"/>
              </a:solidFill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8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B2FA81-4391-0B48-A099-5D07356A2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72"/>
          <a:stretch/>
        </p:blipFill>
        <p:spPr>
          <a:xfrm>
            <a:off x="-844" y="-238539"/>
            <a:ext cx="9163848" cy="7101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F887A1-8C96-7241-BC1D-1EE3D181D4F9}"/>
              </a:ext>
            </a:extLst>
          </p:cNvPr>
          <p:cNvSpPr txBox="1"/>
          <p:nvPr/>
        </p:nvSpPr>
        <p:spPr>
          <a:xfrm>
            <a:off x="1100" y="-234369"/>
            <a:ext cx="9161678" cy="69249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>
                <a:latin typeface="Calibri"/>
                <a:cs typeface="Arial"/>
              </a:rPr>
              <a:t>Упражнение 1:</a:t>
            </a: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И.П.: В положении сидя, руки свободно лежат на столе.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Выполнение: Быстро моргать глазами в течение 20 секунд, затем закрыть их и расслабиться на 15-20 секунд.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Количество повторений: 3 раза.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Рекомендации: Это упражнение помогает снять напряжение с глазных мышц.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r>
              <a:rPr lang="ru-RU" b="1" dirty="0">
                <a:latin typeface="Calibri"/>
                <a:cs typeface="Arial"/>
              </a:rPr>
              <a:t>Упражнение 2:</a:t>
            </a:r>
            <a:endParaRPr lang="ru-RU" sz="1400" b="1" dirty="0">
              <a:solidFill>
                <a:srgbClr val="FFFFFF"/>
              </a:solidFill>
              <a:latin typeface="Consolas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И.П.: Исходное положение сидя, взгляд направлен прямо перед собой.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Выполнение: Переводить взгляд по диагонали: верхний левый угол комнаты – нижний правый угол, затем наоборот.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Время выполнения: 30 секунд.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Рекомендация: Делайте это упражнение без напряжения, плавно перемещая взгляд.</a:t>
            </a:r>
            <a:endParaRPr lang="ru-RU" b="1" dirty="0">
              <a:solidFill>
                <a:schemeClr val="bg1"/>
              </a:solidFill>
              <a:cs typeface="Arial"/>
            </a:endParaRPr>
          </a:p>
          <a:p>
            <a:r>
              <a:rPr lang="ru-RU" b="1" dirty="0">
                <a:latin typeface="Calibri"/>
                <a:cs typeface="Arial"/>
              </a:rPr>
              <a:t>Упражнение 3:</a:t>
            </a: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И.П.: Взгляд зафиксирован на точке перед вами.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Выполнение: Медленно вращайте глазами по кругу, сначала по часовой стрелке, потом против часовой стрелки.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Кол-во повторений: По 5 кругов в каждую сторону.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Совет: Сохраняйте спокойствие и сосредоточенность во время выполнения.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r>
              <a:rPr lang="ru-RU" b="1" dirty="0">
                <a:latin typeface="Calibri"/>
                <a:cs typeface="Arial"/>
              </a:rPr>
              <a:t>Упражнение 4:</a:t>
            </a: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И.П.: Ладони плотно прижаты к закрытым глазам.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Выполнение: Мягко массируйте веки пальцами, делая круговые движения.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Продолжительность: 1 минута.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Подсказка: Массаж должен быть легким, чтобы избежать давления на глаза.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r>
              <a:rPr lang="ru-RU" b="1" dirty="0">
                <a:latin typeface="Calibri"/>
                <a:cs typeface="Arial"/>
              </a:rPr>
              <a:t>Упражнение 5:</a:t>
            </a: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И.П.: Стоя спиной к стене, руки опущены вдоль тела.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Выполнение: Глубоко вдохните, поднимая плечи вверх, а на выдохе опускайте их, расслабляясь.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Число повторений: 5-7 раз.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Примечание: Это поможет снять напряжение в шее и голове.</a:t>
            </a:r>
            <a:endParaRPr lang="ru-RU" b="1">
              <a:solidFill>
                <a:schemeClr val="bg1"/>
              </a:solidFill>
              <a:cs typeface="Arial"/>
            </a:endParaRPr>
          </a:p>
          <a:p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EE94D6-0A03-0E74-976D-15DAF6965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9" y="-144007"/>
            <a:ext cx="9071867" cy="6872373"/>
          </a:xfrm>
        </p:spPr>
        <p:txBody>
          <a:bodyPr>
            <a:normAutofit/>
          </a:bodyPr>
          <a:lstStyle/>
          <a:p>
            <a:pPr algn="l"/>
            <a:endParaRPr lang="ru-RU" sz="2200" dirty="0">
              <a:solidFill>
                <a:srgbClr val="FF0000"/>
              </a:solidFill>
              <a:cs typeface="Calibri"/>
            </a:endParaRPr>
          </a:p>
          <a:p>
            <a:pPr algn="l"/>
            <a:endParaRPr lang="ru-RU" sz="2400" dirty="0">
              <a:solidFill>
                <a:srgbClr val="FF0000"/>
              </a:solidFill>
              <a:cs typeface="Calibri"/>
            </a:endParaRPr>
          </a:p>
          <a:p>
            <a:pPr algn="l"/>
            <a:endParaRPr lang="ru-RU" sz="3300" dirty="0">
              <a:solidFill>
                <a:schemeClr val="tx1"/>
              </a:solidFill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B2FA81-4391-0B48-A099-5D07356A2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572"/>
          <a:stretch/>
        </p:blipFill>
        <p:spPr>
          <a:xfrm>
            <a:off x="-844" y="-1"/>
            <a:ext cx="9163848" cy="7101408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9FEE94D6-0A03-0E74-976D-15DAF6965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9" y="-144007"/>
            <a:ext cx="9071867" cy="6872373"/>
          </a:xfrm>
        </p:spPr>
        <p:txBody>
          <a:bodyPr>
            <a:normAutofit/>
          </a:bodyPr>
          <a:lstStyle/>
          <a:p>
            <a:pPr algn="l"/>
            <a:endParaRPr lang="ru-RU" sz="2200" dirty="0">
              <a:solidFill>
                <a:srgbClr val="FF0000"/>
              </a:solidFill>
              <a:cs typeface="Calibri"/>
            </a:endParaRPr>
          </a:p>
          <a:p>
            <a:pPr algn="l"/>
            <a:endParaRPr lang="ru-RU" sz="2400" dirty="0">
              <a:solidFill>
                <a:srgbClr val="FF0000"/>
              </a:solidFill>
              <a:cs typeface="Calibri"/>
            </a:endParaRPr>
          </a:p>
          <a:p>
            <a:pPr algn="l"/>
            <a:endParaRPr lang="ru-RU" sz="3300" dirty="0">
              <a:solidFill>
                <a:schemeClr val="tx1"/>
              </a:solidFill>
              <a:latin typeface="Fira Sans Condensed" panose="020B0503050000020004" pitchFamily="34" charset="0"/>
              <a:ea typeface="Fira Sans Light" panose="020B04030500000200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5DF38-53E2-47F7-A387-0FFB00FC21BD}"/>
              </a:ext>
            </a:extLst>
          </p:cNvPr>
          <p:cNvSpPr txBox="1"/>
          <p:nvPr/>
        </p:nvSpPr>
        <p:spPr>
          <a:xfrm>
            <a:off x="-8839" y="4170"/>
            <a:ext cx="9161678" cy="76328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b="1" dirty="0" err="1">
                <a:latin typeface="Calibri"/>
                <a:cs typeface="Arial"/>
              </a:rPr>
              <a:t>Пальминг</a:t>
            </a:r>
            <a:r>
              <a:rPr lang="ru-RU" b="1" dirty="0">
                <a:latin typeface="Calibri"/>
                <a:cs typeface="Arial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Исходное положение: Сядьте удобно, локти на столе, ладони сложены домиком.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Действие: Приложите ладони к глазам так, чтобы они полностью закрывали глаза, но не давили на них. Расслабьтесь и закройте глаза под ладонями.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Длительность: От 1 до 3 минут.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Методические указания: Представляйте себе черный цвет, стараясь добиться полной темноты перед глазами.</a:t>
            </a:r>
            <a:endParaRPr lang="ru-RU" b="1">
              <a:solidFill>
                <a:schemeClr val="bg1"/>
              </a:solidFill>
            </a:endParaRPr>
          </a:p>
          <a:p>
            <a:r>
              <a:rPr lang="ru-RU" b="1" dirty="0">
                <a:latin typeface="Calibri"/>
                <a:cs typeface="Arial"/>
              </a:rPr>
              <a:t>Пальцевой поворот 1:</a:t>
            </a: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Исп. положение: Стоя, руки вытянуты вперед, указательные пальцы направлены вверх.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Упражнение: Сфокусироваться на пальцах, поворачивая голову влево и вправо, следуя взглядом за пальцами.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Повторения: 10-12 раз.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Советы: Двигаться плавно, следить за дыханием.</a:t>
            </a:r>
            <a:endParaRPr lang="ru-RU" b="1">
              <a:solidFill>
                <a:schemeClr val="bg1"/>
              </a:solidFill>
            </a:endParaRPr>
          </a:p>
          <a:p>
            <a:r>
              <a:rPr lang="ru-RU" b="1" err="1">
                <a:latin typeface="Calibri"/>
                <a:cs typeface="Arial"/>
              </a:rPr>
              <a:t>Пальцовый</a:t>
            </a:r>
            <a:r>
              <a:rPr lang="ru-RU" b="1" dirty="0">
                <a:latin typeface="Calibri"/>
                <a:cs typeface="Arial"/>
              </a:rPr>
              <a:t> поворот 2:</a:t>
            </a: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Ист. положение: То же, что и выше.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Процедура: Поднять одну руку вверх, другую оставить внизу. Менять положение рук, фокусируя взгляд на движущейся руке.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Количество: 8-10 смен положения.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Указания: Не торопиться, дышать ровно.</a:t>
            </a:r>
            <a:endParaRPr lang="ru-RU" b="1">
              <a:solidFill>
                <a:schemeClr val="bg1"/>
              </a:solidFill>
            </a:endParaRPr>
          </a:p>
          <a:p>
            <a:r>
              <a:rPr lang="ru-RU" b="1" dirty="0">
                <a:latin typeface="Calibri"/>
                <a:cs typeface="Arial"/>
              </a:rPr>
              <a:t>«Бабочка»:</a:t>
            </a: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Стартовая позиция: Сидя, взгляд перед собой.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Процесс: Рисовать глазами восьмерку, начиная с верхнего левого угла и заканчивая нижним правым углом.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Частота: 5-7 циклов.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Рекомендация: Движение должно быть непрерывным и плавным.</a:t>
            </a:r>
            <a:endParaRPr lang="ru-RU" b="1">
              <a:solidFill>
                <a:schemeClr val="bg1"/>
              </a:solidFill>
            </a:endParaRPr>
          </a:p>
          <a:p>
            <a:r>
              <a:rPr lang="ru-RU" b="1" dirty="0">
                <a:latin typeface="Calibri"/>
                <a:cs typeface="Arial"/>
              </a:rPr>
              <a:t>Круговое движение:</a:t>
            </a: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Начальная поза: Стоя или сидя, руки на поясе.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Маневр: Вращать глазами по кругу, описывая воображаемый круг перед собой. Сначала по часовой стрелке, затем против.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Счет: 5-7 оборотов в каждую сторону.</a:t>
            </a:r>
            <a:endParaRPr lang="ru-RU" b="1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Consolas"/>
                <a:cs typeface="Arial"/>
              </a:rPr>
              <a:t>Инструкция: Важно сохранять концентрацию и не перенапрягать глаза.</a:t>
            </a:r>
            <a:endParaRPr lang="ru-RU" b="1">
              <a:solidFill>
                <a:schemeClr val="bg1"/>
              </a:solidFill>
            </a:endParaRPr>
          </a:p>
          <a:p>
            <a:endParaRPr lang="ru-RU" b="1" dirty="0">
              <a:solidFill>
                <a:schemeClr val="bg1"/>
              </a:solidFill>
              <a:cs typeface="Arial"/>
            </a:endParaRPr>
          </a:p>
          <a:p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029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5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Составление комплекса корригирующей гимнастики для глаз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Люция Ф. Шарафутдинова</dc:creator>
  <cp:revision>121</cp:revision>
  <dcterms:created xsi:type="dcterms:W3CDTF">2012-12-18T11:46:32Z</dcterms:created>
  <dcterms:modified xsi:type="dcterms:W3CDTF">2024-11-15T20:33:36Z</dcterms:modified>
</cp:coreProperties>
</file>