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26-02-2016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26-02-2016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26-02-2016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-bi/too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kSephy/es6-cheatsheet" TargetMode="External"/><Relationship Id="rId2" Type="http://schemas.openxmlformats.org/officeDocument/2006/relationships/hyperlink" Target="https://github.com/just-bi/too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mroes.de/2015/07/29/using-ecmascript-6-es6-with-angularjs-1-x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endParaRPr lang="nl-NL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Nicky van Meurs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Export syntax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4469"/>
            <a:ext cx="7700548" cy="5343366"/>
          </a:xfrm>
        </p:spPr>
      </p:pic>
    </p:spTree>
    <p:extLst>
      <p:ext uri="{BB962C8B-B14F-4D97-AF65-F5344CB8AC3E}">
        <p14:creationId xmlns:p14="http://schemas.microsoft.com/office/powerpoint/2010/main" val="8772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Commando’s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146"/>
            <a:ext cx="9257498" cy="4934465"/>
          </a:xfrm>
        </p:spPr>
        <p:txBody>
          <a:bodyPr>
            <a:noAutofit/>
          </a:bodyPr>
          <a:lstStyle/>
          <a:p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	Build project (PRODUCTION)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buildDev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Build 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project (DEVELOPMENT)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Lint, build, serve project (DEVELOPMENT)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Lint project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genDocs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		Run YUIDoc to generate docs (coming soon)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Run tests for project (coming soon)</a:t>
            </a:r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6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Starter project </a:t>
            </a:r>
            <a:r>
              <a:rPr lang="nl-NL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[coming soon]</a:t>
            </a:r>
            <a:endParaRPr lang="nl-NL" dirty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324"/>
            <a:ext cx="9570536" cy="5121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Ontbreekt, maar wordt aan gewerkt:</a:t>
            </a: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YUIDoc intregratie</a:t>
            </a:r>
          </a:p>
          <a:p>
            <a:pPr lvl="1"/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Protractor/KarmaJS integratie</a:t>
            </a:r>
          </a:p>
          <a:p>
            <a:pPr lvl="1"/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JSCS (Code style checker) </a:t>
            </a:r>
            <a:r>
              <a:rPr lang="nl-NL" sz="28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[moet worden besproken]</a:t>
            </a:r>
          </a:p>
          <a:p>
            <a:pPr lvl="1"/>
            <a:endParaRPr lang="nl-NL" sz="2800" dirty="0" smtClean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AngularJS en UI5 starter projecten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Starter project </a:t>
            </a:r>
            <a:r>
              <a:rPr lang="nl-NL" dirty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[coming soon]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53297"/>
            <a:ext cx="8738515" cy="4888065"/>
          </a:xfrm>
        </p:spPr>
        <p:txBody>
          <a:bodyPr>
            <a:noAutofit/>
          </a:bodyPr>
          <a:lstStyle/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git clone </a:t>
            </a:r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https://github.com/just-bi/tooling</a:t>
            </a:r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PROJECT_NAAM</a:t>
            </a:r>
          </a:p>
          <a:p>
            <a:endParaRPr lang="nl-NL" sz="2400" dirty="0" smtClean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checkout master (framework agnostic), angular of ui5</a:t>
            </a:r>
            <a:endParaRPr lang="nl-NL" sz="2400" dirty="0" smtClean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 PROJECT_NAAM</a:t>
            </a:r>
          </a:p>
          <a:p>
            <a:endParaRPr lang="nl-NL" sz="24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 install</a:t>
            </a:r>
          </a:p>
          <a:p>
            <a:endParaRPr lang="nl-NL" sz="24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ower install </a:t>
            </a:r>
            <a:r>
              <a:rPr lang="nl-NL" sz="24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[probeer zoveel mogelijk npm te gebruik i.p.v. bower i.v.m. </a:t>
            </a:r>
            <a:r>
              <a:rPr lang="nl-NL" sz="2400" dirty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nl-NL" sz="24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erformance]</a:t>
            </a:r>
          </a:p>
          <a:p>
            <a:endParaRPr lang="nl-NL" sz="24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 run serve</a:t>
            </a:r>
          </a:p>
        </p:txBody>
      </p:sp>
    </p:spTree>
    <p:extLst>
      <p:ext uri="{BB962C8B-B14F-4D97-AF65-F5344CB8AC3E}">
        <p14:creationId xmlns:p14="http://schemas.microsoft.com/office/powerpoint/2010/main" val="36659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functionaliteit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x, wat nu?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Maak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een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issue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 de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hoofdrepository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just-bi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/tooling)</a:t>
            </a: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 het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probleem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eventueel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zelf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op, op je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eigen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fork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maak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een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pull request</a:t>
            </a: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Praat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over in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onze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gitter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channel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4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README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nl-NL" dirty="0">
                <a:sym typeface="Wingdings" panose="05000000000000000000" pitchFamily="2" charset="2"/>
              </a:rPr>
              <a:t> </a:t>
            </a:r>
            <a:endParaRPr lang="nl-NL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	</a:t>
            </a:r>
            <a:r>
              <a:rPr lang="nl-NL" dirty="0" smtClean="0">
                <a:sym typeface="Wingdings" panose="05000000000000000000" pitchFamily="2" charset="2"/>
                <a:hlinkClick r:id="rId2"/>
              </a:rPr>
              <a:t>https</a:t>
            </a:r>
            <a:r>
              <a:rPr lang="nl-NL" dirty="0">
                <a:sym typeface="Wingdings" panose="05000000000000000000" pitchFamily="2" charset="2"/>
                <a:hlinkClick r:id="rId2"/>
              </a:rPr>
              <a:t>://</a:t>
            </a:r>
            <a:r>
              <a:rPr lang="nl-NL" dirty="0" smtClean="0">
                <a:sym typeface="Wingdings" panose="05000000000000000000" pitchFamily="2" charset="2"/>
                <a:hlinkClick r:id="rId2"/>
              </a:rPr>
              <a:t>github.com/just-bi/tooling</a:t>
            </a:r>
            <a:endParaRPr lang="nl-NL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ES2015 </a:t>
            </a:r>
            <a:r>
              <a:rPr lang="nl-NL" dirty="0">
                <a:sym typeface="Wingdings" panose="05000000000000000000" pitchFamily="2" charset="2"/>
              </a:rPr>
              <a:t>Cheatsheet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	</a:t>
            </a:r>
            <a:r>
              <a:rPr lang="nl-NL" dirty="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nl-NL" dirty="0">
                <a:sym typeface="Wingdings" panose="05000000000000000000" pitchFamily="2" charset="2"/>
                <a:hlinkClick r:id="rId3"/>
              </a:rPr>
              <a:t>://</a:t>
            </a:r>
            <a:r>
              <a:rPr lang="nl-NL" dirty="0" smtClean="0">
                <a:sym typeface="Wingdings" panose="05000000000000000000" pitchFamily="2" charset="2"/>
                <a:hlinkClick r:id="rId3"/>
              </a:rPr>
              <a:t>github.com/DrkSephy/es6-cheatsheet</a:t>
            </a:r>
            <a:endParaRPr lang="nl-NL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Angular + ES2015 + Webpack 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	</a:t>
            </a:r>
            <a:r>
              <a:rPr lang="nl-NL" dirty="0" smtClean="0">
                <a:sym typeface="Wingdings" panose="05000000000000000000" pitchFamily="2" charset="2"/>
                <a:hlinkClick r:id="rId4"/>
              </a:rPr>
              <a:t>https</a:t>
            </a:r>
            <a:r>
              <a:rPr lang="nl-NL" dirty="0">
                <a:sym typeface="Wingdings" panose="05000000000000000000" pitchFamily="2" charset="2"/>
                <a:hlinkClick r:id="rId4"/>
              </a:rPr>
              <a:t>://www.timroes.de/2015/07/29/using-ecmascript-6-es6-with-angularjs-1-x</a:t>
            </a:r>
            <a:r>
              <a:rPr lang="nl-NL" dirty="0" smtClean="0">
                <a:sym typeface="Wingdings" panose="05000000000000000000" pitchFamily="2" charset="2"/>
                <a:hlinkClick r:id="rId4"/>
              </a:rPr>
              <a:t>/</a:t>
            </a:r>
            <a:endParaRPr lang="nl-NL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 smtClean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90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531" y="2669058"/>
            <a:ext cx="6580229" cy="1128585"/>
          </a:xfrm>
        </p:spPr>
        <p:txBody>
          <a:bodyPr>
            <a:normAutofit/>
          </a:bodyPr>
          <a:lstStyle/>
          <a:p>
            <a:r>
              <a:rPr lang="nl-NL" sz="48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Bedankt! :)</a:t>
            </a:r>
            <a:endParaRPr lang="nl-NL" sz="4800" b="1" dirty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1824" y="361549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Zijn er nog vragen?</a:t>
            </a:r>
            <a:endParaRPr lang="nl-NL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Webpack?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88" y="1100643"/>
            <a:ext cx="9882766" cy="4941383"/>
          </a:xfrm>
        </p:spPr>
      </p:pic>
    </p:spTree>
    <p:extLst>
      <p:ext uri="{BB962C8B-B14F-4D97-AF65-F5344CB8AC3E}">
        <p14:creationId xmlns:p14="http://schemas.microsoft.com/office/powerpoint/2010/main" val="39448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 is Webpack niet?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Task runner</a:t>
            </a:r>
          </a:p>
          <a:p>
            <a:endParaRPr lang="nl-NL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Package manager</a:t>
            </a:r>
            <a:endParaRPr lang="nl-NL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72" y="3003099"/>
            <a:ext cx="1021685" cy="100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61" y="3003100"/>
            <a:ext cx="1002111" cy="1002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95" y="3003099"/>
            <a:ext cx="1002111" cy="1002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9" y="3003100"/>
            <a:ext cx="1002111" cy="1002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00" y="5166276"/>
            <a:ext cx="2552272" cy="11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Werken met modules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Losstaande componenten</a:t>
            </a:r>
          </a:p>
          <a:p>
            <a:pPr marL="0" indent="0">
              <a:buNone/>
            </a:pPr>
            <a:endParaRPr lang="nl-N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Compatibel met ES2015, AMD en CommonJS</a:t>
            </a:r>
          </a:p>
          <a:p>
            <a:endParaRPr lang="nl-N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Stylesheets en HTML templates</a:t>
            </a:r>
          </a:p>
          <a:p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Statische assets: Fonts, Afbeeldingen, JSON en meer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636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Preprocessor talen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533838"/>
          </a:xfrm>
        </p:spPr>
        <p:txBody>
          <a:bodyPr numCol="2">
            <a:noAutofit/>
          </a:bodyPr>
          <a:lstStyle/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SASS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Stylus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CoffeeScript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ES2015 / ES2016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  <a:p>
            <a:pPr marL="0" indent="0">
              <a:buNone/>
            </a:pPr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meer!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transformaties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 numCol="2">
            <a:normAutofit/>
          </a:bodyPr>
          <a:lstStyle/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ESLint</a:t>
            </a:r>
          </a:p>
          <a:p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UglifyJS</a:t>
            </a:r>
          </a:p>
          <a:p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Minify CSS/HTML</a:t>
            </a:r>
          </a:p>
          <a:p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Angular’s templateCache</a:t>
            </a: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 / XML / CSV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I18N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meer!</a:t>
            </a:r>
          </a:p>
        </p:txBody>
      </p:sp>
    </p:spTree>
    <p:extLst>
      <p:ext uri="{BB962C8B-B14F-4D97-AF65-F5344CB8AC3E}">
        <p14:creationId xmlns:p14="http://schemas.microsoft.com/office/powerpoint/2010/main" val="30109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/ Productie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Cheap eval source maps</a:t>
            </a:r>
            <a:endParaRPr lang="nl-NL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HOT module loading</a:t>
            </a:r>
          </a:p>
          <a:p>
            <a:pPr marL="0" indent="0">
              <a:buNone/>
            </a:pPr>
            <a:endParaRPr lang="nl-NL" sz="2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2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Productie</a:t>
            </a: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In-line of file</a:t>
            </a:r>
            <a:r>
              <a:rPr lang="nl-NL" sz="22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source </a:t>
            </a:r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  <a:p>
            <a:endParaRPr lang="nl-NL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= Werkt alleen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 AngularJS</a:t>
            </a:r>
            <a:endParaRPr lang="nl-NL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2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Karma task runner integratie</a:t>
            </a:r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Protractor* (Vereist onderzoek)</a:t>
            </a:r>
          </a:p>
          <a:p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2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nl-NL" sz="2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2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 als NPM scripts in package.json</a:t>
            </a:r>
          </a:p>
          <a:p>
            <a:pPr marL="0" indent="0">
              <a:buNone/>
            </a:pPr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 structuur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1267731"/>
            <a:ext cx="7102929" cy="5303521"/>
          </a:xfrm>
        </p:spPr>
      </p:pic>
    </p:spTree>
    <p:extLst>
      <p:ext uri="{BB962C8B-B14F-4D97-AF65-F5344CB8AC3E}">
        <p14:creationId xmlns:p14="http://schemas.microsoft.com/office/powerpoint/2010/main" val="42317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syntax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173325" cy="5320270"/>
          </a:xfrm>
        </p:spPr>
      </p:pic>
    </p:spTree>
    <p:extLst>
      <p:ext uri="{BB962C8B-B14F-4D97-AF65-F5344CB8AC3E}">
        <p14:creationId xmlns:p14="http://schemas.microsoft.com/office/powerpoint/2010/main" val="9267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257</Words>
  <Application>Microsoft Office PowerPoint</Application>
  <PresentationFormat>Aangepast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Facet</vt:lpstr>
      <vt:lpstr>Webpack</vt:lpstr>
      <vt:lpstr>Wat is Webpack?</vt:lpstr>
      <vt:lpstr>Wat is Webpack niet?</vt:lpstr>
      <vt:lpstr>Werken met modules</vt:lpstr>
      <vt:lpstr>Preprocessor talen</vt:lpstr>
      <vt:lpstr>Code transformaties</vt:lpstr>
      <vt:lpstr>Development / Productie</vt:lpstr>
      <vt:lpstr>Project structuur</vt:lpstr>
      <vt:lpstr>Import syntax</vt:lpstr>
      <vt:lpstr>Export syntax</vt:lpstr>
      <vt:lpstr>Commando’s</vt:lpstr>
      <vt:lpstr>Starter project [coming soon]</vt:lpstr>
      <vt:lpstr>Starter project [coming soon]</vt:lpstr>
      <vt:lpstr>Ik mis functionaliteit x, wat nu?</vt:lpstr>
      <vt:lpstr>Resources</vt:lpstr>
      <vt:lpstr>Bedankt! :)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Xasthur</dc:creator>
  <cp:lastModifiedBy>Nicky van Meurs</cp:lastModifiedBy>
  <cp:revision>33</cp:revision>
  <dcterms:created xsi:type="dcterms:W3CDTF">2016-02-25T12:36:40Z</dcterms:created>
  <dcterms:modified xsi:type="dcterms:W3CDTF">2016-02-26T13:20:46Z</dcterms:modified>
</cp:coreProperties>
</file>