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581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7CCAFC-31D1-4350-89AA-2BFC49E319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5CDF4DD-56A0-4D9F-9A55-BFC34EF522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11AF80-B793-4EB6-9824-FE9F8FF65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42B8E-DE51-4E69-BF36-97042C82AF10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D3AEAA-BF1B-4A36-9D29-9DEF9C313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71B125-A208-4021-9D6F-19B9F0351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07D6-EB4D-4FEB-AC9D-5872056043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220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A129C8-2C66-43A7-BB30-044CEDC8F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2547A91-E040-4C63-AA62-FEBECFF5F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D48FA0-6ADD-4576-B125-090CDA840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42B8E-DE51-4E69-BF36-97042C82AF10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B80BD7-47F3-4506-B6D7-85028167D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8F8F36-CFD9-4DBE-BF42-FA4175615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07D6-EB4D-4FEB-AC9D-5872056043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0155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8454012-AC62-410A-B6EC-B57303D4D0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1D17BD0-CEBB-4B6B-9432-98B6EF919D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B434C4-4E30-4C16-8793-26A45B6B7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42B8E-DE51-4E69-BF36-97042C82AF10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D6E905-0E24-4BDE-BE29-AC35BF745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967F1B-EDB7-4A84-BFF0-12B9EA8A0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07D6-EB4D-4FEB-AC9D-5872056043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5654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E38C77-1500-42D6-BF86-9605CE0CD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2838BE-4CD8-46FD-B1AF-750C00CCF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9EB8FE-27BE-4B23-9718-5BB29906F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42B8E-DE51-4E69-BF36-97042C82AF10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6777EC-2101-4C3E-92BB-4C57ECE95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5F9E51-5411-4B6A-B82D-67C61BE99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07D6-EB4D-4FEB-AC9D-5872056043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922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505D19-36A4-422D-BEA4-35C2130C1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6B1330-3EB5-47C0-9DD4-FCACAAB18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CB8B97-60C7-4136-B3A9-297B56D3C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42B8E-DE51-4E69-BF36-97042C82AF10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721D03-3952-4203-9FA5-2B3BE2C33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F5A454-9D1A-4EE2-B775-B94A80A71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07D6-EB4D-4FEB-AC9D-5872056043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1016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71FB78-7D5D-46CA-B977-00C55E635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73A9AE-EBA9-4D12-9776-E5BBAB86DD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ACF9009-1D5F-4BB5-B096-1D39DED5A3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B0B83E-E061-4ACA-B412-D69C3DAAD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42B8E-DE51-4E69-BF36-97042C82AF10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1EABFA-A7BC-40AB-B29A-72F0E653C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E9D738-02BE-4487-8C27-1465632E6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07D6-EB4D-4FEB-AC9D-5872056043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6944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3D3A50-128B-4E9D-A153-64FEF5450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17F57B-93FF-46E4-ABCC-151CC8257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B38C730-752C-4557-886B-FEBE3338AA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296F64B-7D11-44CA-A55E-15A275B056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5DA9F94-F53F-45ED-A683-58753C3C7B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C78A74E-AFE5-4172-9C78-DF160E038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42B8E-DE51-4E69-BF36-97042C82AF10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74A8D39-3179-4ACA-9480-6C910E5FF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D93108A-5B62-43FD-8159-1A4D72124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07D6-EB4D-4FEB-AC9D-5872056043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7493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F900DC-AE93-4DA9-AFB5-9EA59E8F3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CF99F0B-CFBD-422D-A986-6D383B249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42B8E-DE51-4E69-BF36-97042C82AF10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9403013-658B-40F6-B985-DCC84BDEA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B40DDBF-3BAA-4A45-A72C-2F61995E8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07D6-EB4D-4FEB-AC9D-5872056043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125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0EB64AC-7FF5-488F-A7B1-9FCAB8F9E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42B8E-DE51-4E69-BF36-97042C82AF10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89EE1C1-51D8-4045-8DC9-CDD0BB4B2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1550CA4-23FD-4795-8311-E0FC6CF23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07D6-EB4D-4FEB-AC9D-5872056043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4642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7362F6-4755-46CB-A39B-3B0C0F22F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4FF501-477F-4714-81A0-2A890861B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16F277D-A5C7-4A88-82A7-63B667D327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32222F-4152-459B-A85E-74076F830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42B8E-DE51-4E69-BF36-97042C82AF10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FEAFE1-F24F-45F7-B73D-9EAB9B726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E37398-AFD0-4A82-8603-3423DC7B5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07D6-EB4D-4FEB-AC9D-5872056043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806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2EE050-986A-4D44-B117-206DAC35A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3EFAF38-9F17-4485-B7F0-6C9F98180A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53D0DA2-9133-422D-A45F-9BADC87235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96C54E-1604-49B0-9D4F-3A3CDCDF3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42B8E-DE51-4E69-BF36-97042C82AF10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DDB507-8E42-4408-8A73-244D69350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D8028C-EB05-4268-8868-AD72F7E48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07D6-EB4D-4FEB-AC9D-5872056043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9987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2051580-1BFA-44E9-AE7A-80F460F40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FA04BF-1DBF-48E5-9EA1-21B3DB3574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80D99D-733C-476A-8B35-ACD3B1B93A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42B8E-DE51-4E69-BF36-97042C82AF10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9904A4-2CF3-40A3-93F5-D2211566A3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F16476-BFEF-4F59-B026-A03872316A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A07D6-EB4D-4FEB-AC9D-5872056043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7886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39E9A98-6E57-402B-9E0F-068D5CE25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812" y="2071687"/>
            <a:ext cx="6810375" cy="271462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7F331A54-CBBC-4FF4-AAC3-C2D2B765D1BA}"/>
              </a:ext>
            </a:extLst>
          </p:cNvPr>
          <p:cNvSpPr/>
          <p:nvPr/>
        </p:nvSpPr>
        <p:spPr>
          <a:xfrm>
            <a:off x="5197151" y="4170784"/>
            <a:ext cx="737118" cy="615528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BB2C56A-C3F2-43B6-86A9-7A0445400229}"/>
              </a:ext>
            </a:extLst>
          </p:cNvPr>
          <p:cNvSpPr/>
          <p:nvPr/>
        </p:nvSpPr>
        <p:spPr>
          <a:xfrm>
            <a:off x="6000180" y="2312377"/>
            <a:ext cx="1816181" cy="720969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5CDF826-EC77-4462-8424-F6D68C9C8F80}"/>
              </a:ext>
            </a:extLst>
          </p:cNvPr>
          <p:cNvSpPr/>
          <p:nvPr/>
        </p:nvSpPr>
        <p:spPr>
          <a:xfrm>
            <a:off x="6612051" y="4270430"/>
            <a:ext cx="914164" cy="5158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D252522-1533-48E6-AB2D-748A1A692A4E}"/>
              </a:ext>
            </a:extLst>
          </p:cNvPr>
          <p:cNvSpPr txBox="1"/>
          <p:nvPr/>
        </p:nvSpPr>
        <p:spPr>
          <a:xfrm>
            <a:off x="4054345" y="5455541"/>
            <a:ext cx="2743740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Multiple cycle consistency loss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DDE370A-C602-44E1-BC4B-F7B5829D30C2}"/>
              </a:ext>
            </a:extLst>
          </p:cNvPr>
          <p:cNvSpPr txBox="1"/>
          <p:nvPr/>
        </p:nvSpPr>
        <p:spPr>
          <a:xfrm>
            <a:off x="7052912" y="5027002"/>
            <a:ext cx="1526897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adversarial loss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74BA1A4-8DD2-4504-869B-7715F452A70C}"/>
              </a:ext>
            </a:extLst>
          </p:cNvPr>
          <p:cNvSpPr txBox="1"/>
          <p:nvPr/>
        </p:nvSpPr>
        <p:spPr>
          <a:xfrm>
            <a:off x="3190528" y="1431589"/>
            <a:ext cx="2743740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Structural Similarity Index loss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D05BCE9A-B1C0-4A89-AD08-9670DA2EE27A}"/>
              </a:ext>
            </a:extLst>
          </p:cNvPr>
          <p:cNvCxnSpPr>
            <a:cxnSpLocks/>
            <a:endCxn id="10" idx="2"/>
          </p:cNvCxnSpPr>
          <p:nvPr/>
        </p:nvCxnSpPr>
        <p:spPr>
          <a:xfrm flipH="1" flipV="1">
            <a:off x="4562398" y="1739366"/>
            <a:ext cx="176656" cy="8807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7DE87DF5-730F-4BB9-A3F9-597016E370C6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5426215" y="4771747"/>
            <a:ext cx="1582048" cy="6837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54F0DD25-B04C-4930-BCFD-A679C75A51C1}"/>
              </a:ext>
            </a:extLst>
          </p:cNvPr>
          <p:cNvSpPr txBox="1"/>
          <p:nvPr/>
        </p:nvSpPr>
        <p:spPr>
          <a:xfrm>
            <a:off x="8869955" y="5058124"/>
            <a:ext cx="2304516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domain classification loss</a:t>
            </a:r>
            <a:endParaRPr lang="zh-CN" altLang="en-US" sz="1100" b="1" dirty="0">
              <a:solidFill>
                <a:srgbClr val="FF0000"/>
              </a:solidFill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AD2D327F-0C46-434B-820F-15B77B2C336A}"/>
              </a:ext>
            </a:extLst>
          </p:cNvPr>
          <p:cNvCxnSpPr>
            <a:endCxn id="9" idx="0"/>
          </p:cNvCxnSpPr>
          <p:nvPr/>
        </p:nvCxnSpPr>
        <p:spPr>
          <a:xfrm flipH="1">
            <a:off x="7816361" y="4662152"/>
            <a:ext cx="393921" cy="3648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2F95E3B4-A57E-4517-82D9-2A902AF38624}"/>
              </a:ext>
            </a:extLst>
          </p:cNvPr>
          <p:cNvCxnSpPr>
            <a:endCxn id="14" idx="0"/>
          </p:cNvCxnSpPr>
          <p:nvPr/>
        </p:nvCxnSpPr>
        <p:spPr>
          <a:xfrm>
            <a:off x="8948219" y="4755354"/>
            <a:ext cx="1073994" cy="3027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9A28C08C-E33E-47E6-8E4B-50100DDE6C8F}"/>
              </a:ext>
            </a:extLst>
          </p:cNvPr>
          <p:cNvSpPr/>
          <p:nvPr/>
        </p:nvSpPr>
        <p:spPr>
          <a:xfrm>
            <a:off x="7008263" y="4958366"/>
            <a:ext cx="4215675" cy="7744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62DE346-D5F3-4BBF-AFB9-FBFC3EFD7B29}"/>
              </a:ext>
            </a:extLst>
          </p:cNvPr>
          <p:cNvSpPr txBox="1"/>
          <p:nvPr/>
        </p:nvSpPr>
        <p:spPr>
          <a:xfrm>
            <a:off x="7930787" y="5394240"/>
            <a:ext cx="20348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Discriminator Loss</a:t>
            </a:r>
          </a:p>
        </p:txBody>
      </p:sp>
    </p:spTree>
    <p:extLst>
      <p:ext uri="{BB962C8B-B14F-4D97-AF65-F5344CB8AC3E}">
        <p14:creationId xmlns:p14="http://schemas.microsoft.com/office/powerpoint/2010/main" val="2989618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15</Words>
  <Application>Microsoft Office PowerPoint</Application>
  <PresentationFormat>宽屏</PresentationFormat>
  <Paragraphs>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梁道远</dc:creator>
  <cp:lastModifiedBy>梁道远</cp:lastModifiedBy>
  <cp:revision>2</cp:revision>
  <dcterms:created xsi:type="dcterms:W3CDTF">2019-05-12T12:40:27Z</dcterms:created>
  <dcterms:modified xsi:type="dcterms:W3CDTF">2019-05-12T13:34:25Z</dcterms:modified>
</cp:coreProperties>
</file>