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6B18D-1C6A-45A4-9ED1-9FE7CFE49573}" v="25" dt="2024-11-13T04:14:29.058"/>
    <p1510:client id="{F9460431-5043-481E-9010-51DD4ECB489E}" v="44" dt="2024-11-12T11:07:3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anith Meas" userId="a6fc40902de52a34" providerId="LiveId" clId="{F9460431-5043-481E-9010-51DD4ECB489E}"/>
    <pc:docChg chg="undo redo custSel addSld delSld modSld sldOrd">
      <pc:chgData name="Sophanith Meas" userId="a6fc40902de52a34" providerId="LiveId" clId="{F9460431-5043-481E-9010-51DD4ECB489E}" dt="2024-11-12T11:08:33.149" v="560" actId="20577"/>
      <pc:docMkLst>
        <pc:docMk/>
      </pc:docMkLst>
      <pc:sldChg chg="addSp delSp modSp mod">
        <pc:chgData name="Sophanith Meas" userId="a6fc40902de52a34" providerId="LiveId" clId="{F9460431-5043-481E-9010-51DD4ECB489E}" dt="2024-11-12T10:29:02.229" v="77" actId="1076"/>
        <pc:sldMkLst>
          <pc:docMk/>
          <pc:sldMk cId="535099321" sldId="257"/>
        </pc:sldMkLst>
        <pc:spChg chg="add mod">
          <ac:chgData name="Sophanith Meas" userId="a6fc40902de52a34" providerId="LiveId" clId="{F9460431-5043-481E-9010-51DD4ECB489E}" dt="2024-11-12T10:18:38.346" v="22" actId="164"/>
          <ac:spMkLst>
            <pc:docMk/>
            <pc:sldMk cId="535099321" sldId="257"/>
            <ac:spMk id="3" creationId="{D2A17D3E-8F7C-BFE7-F392-59868E9EC5E7}"/>
          </ac:spMkLst>
        </pc:spChg>
        <pc:spChg chg="add mod">
          <ac:chgData name="Sophanith Meas" userId="a6fc40902de52a34" providerId="LiveId" clId="{F9460431-5043-481E-9010-51DD4ECB489E}" dt="2024-11-12T10:18:38.346" v="22" actId="164"/>
          <ac:spMkLst>
            <pc:docMk/>
            <pc:sldMk cId="535099321" sldId="257"/>
            <ac:spMk id="4" creationId="{A05B4061-9D82-665C-2D0A-397BD911DB32}"/>
          </ac:spMkLst>
        </pc:spChg>
        <pc:spChg chg="add mod">
          <ac:chgData name="Sophanith Meas" userId="a6fc40902de52a34" providerId="LiveId" clId="{F9460431-5043-481E-9010-51DD4ECB489E}" dt="2024-11-12T10:18:19.975" v="18"/>
          <ac:spMkLst>
            <pc:docMk/>
            <pc:sldMk cId="535099321" sldId="257"/>
            <ac:spMk id="5" creationId="{AF3BF9DE-FC1E-1D00-802D-28F213876279}"/>
          </ac:spMkLst>
        </pc:spChg>
        <pc:spChg chg="add mod">
          <ac:chgData name="Sophanith Meas" userId="a6fc40902de52a34" providerId="LiveId" clId="{F9460431-5043-481E-9010-51DD4ECB489E}" dt="2024-11-12T10:19:20.843" v="32" actId="14100"/>
          <ac:spMkLst>
            <pc:docMk/>
            <pc:sldMk cId="535099321" sldId="257"/>
            <ac:spMk id="6" creationId="{95BF77A1-371B-134E-A693-4B3BFB2BB779}"/>
          </ac:spMkLst>
        </pc:spChg>
        <pc:spChg chg="add del mod">
          <ac:chgData name="Sophanith Meas" userId="a6fc40902de52a34" providerId="LiveId" clId="{F9460431-5043-481E-9010-51DD4ECB489E}" dt="2024-11-12T10:18:28.434" v="19" actId="478"/>
          <ac:spMkLst>
            <pc:docMk/>
            <pc:sldMk cId="535099321" sldId="257"/>
            <ac:spMk id="7" creationId="{72AAF5D2-9AE0-B8B5-DF1A-609E6BC5AD1A}"/>
          </ac:spMkLst>
        </pc:spChg>
        <pc:spChg chg="add del mod">
          <ac:chgData name="Sophanith Meas" userId="a6fc40902de52a34" providerId="LiveId" clId="{F9460431-5043-481E-9010-51DD4ECB489E}" dt="2024-11-12T10:28:58.404" v="76" actId="478"/>
          <ac:spMkLst>
            <pc:docMk/>
            <pc:sldMk cId="535099321" sldId="257"/>
            <ac:spMk id="8" creationId="{2C8E9D62-A8E2-F462-FBE1-5C320B6A35CE}"/>
          </ac:spMkLst>
        </pc:spChg>
        <pc:spChg chg="add mod">
          <ac:chgData name="Sophanith Meas" userId="a6fc40902de52a34" providerId="LiveId" clId="{F9460431-5043-481E-9010-51DD4ECB489E}" dt="2024-11-12T10:18:19.975" v="18"/>
          <ac:spMkLst>
            <pc:docMk/>
            <pc:sldMk cId="535099321" sldId="257"/>
            <ac:spMk id="9" creationId="{9907D7D0-42CA-9D17-2555-E00DCA536272}"/>
          </ac:spMkLst>
        </pc:spChg>
        <pc:spChg chg="add mod">
          <ac:chgData name="Sophanith Meas" userId="a6fc40902de52a34" providerId="LiveId" clId="{F9460431-5043-481E-9010-51DD4ECB489E}" dt="2024-11-12T10:29:02.229" v="77" actId="1076"/>
          <ac:spMkLst>
            <pc:docMk/>
            <pc:sldMk cId="535099321" sldId="257"/>
            <ac:spMk id="10" creationId="{374C9400-54D1-CD17-7881-7FB54A7DEE35}"/>
          </ac:spMkLst>
        </pc:spChg>
        <pc:spChg chg="add mod">
          <ac:chgData name="Sophanith Meas" userId="a6fc40902de52a34" providerId="LiveId" clId="{F9460431-5043-481E-9010-51DD4ECB489E}" dt="2024-11-12T10:19:45.314" v="34"/>
          <ac:spMkLst>
            <pc:docMk/>
            <pc:sldMk cId="535099321" sldId="257"/>
            <ac:spMk id="17" creationId="{7D8217C5-2ED5-4DD2-F327-FC7CFF42A4A3}"/>
          </ac:spMkLst>
        </pc:spChg>
        <pc:spChg chg="add mod">
          <ac:chgData name="Sophanith Meas" userId="a6fc40902de52a34" providerId="LiveId" clId="{F9460431-5043-481E-9010-51DD4ECB489E}" dt="2024-11-12T10:19:45.314" v="34"/>
          <ac:spMkLst>
            <pc:docMk/>
            <pc:sldMk cId="535099321" sldId="257"/>
            <ac:spMk id="18" creationId="{12E83FCC-0A62-C19E-3C2B-E59D3D53BCC2}"/>
          </ac:spMkLst>
        </pc:spChg>
        <pc:grpChg chg="add mod">
          <ac:chgData name="Sophanith Meas" userId="a6fc40902de52a34" providerId="LiveId" clId="{F9460431-5043-481E-9010-51DD4ECB489E}" dt="2024-11-12T10:19:07.545" v="29" actId="14100"/>
          <ac:grpSpMkLst>
            <pc:docMk/>
            <pc:sldMk cId="535099321" sldId="257"/>
            <ac:grpSpMk id="11" creationId="{DD6E48C4-46DA-6B30-82F6-B4AE421D01CA}"/>
          </ac:grpSpMkLst>
        </pc:grpChg>
        <pc:picChg chg="add mod">
          <ac:chgData name="Sophanith Meas" userId="a6fc40902de52a34" providerId="LiveId" clId="{F9460431-5043-481E-9010-51DD4ECB489E}" dt="2024-11-12T10:18:38.346" v="22" actId="164"/>
          <ac:picMkLst>
            <pc:docMk/>
            <pc:sldMk cId="535099321" sldId="257"/>
            <ac:picMk id="2" creationId="{47D0FFC3-0E66-0D6D-9DC1-6A8F21A7140F}"/>
          </ac:picMkLst>
        </pc:picChg>
        <pc:cxnChg chg="add mod">
          <ac:chgData name="Sophanith Meas" userId="a6fc40902de52a34" providerId="LiveId" clId="{F9460431-5043-481E-9010-51DD4ECB489E}" dt="2024-11-12T10:19:16.905" v="31" actId="14100"/>
          <ac:cxnSpMkLst>
            <pc:docMk/>
            <pc:sldMk cId="535099321" sldId="257"/>
            <ac:cxnSpMk id="12" creationId="{35500056-11EC-9BEA-C43E-4233FC625BEE}"/>
          </ac:cxnSpMkLst>
        </pc:cxnChg>
        <pc:cxnChg chg="add mod">
          <ac:chgData name="Sophanith Meas" userId="a6fc40902de52a34" providerId="LiveId" clId="{F9460431-5043-481E-9010-51DD4ECB489E}" dt="2024-11-12T10:19:27.534" v="33" actId="14100"/>
          <ac:cxnSpMkLst>
            <pc:docMk/>
            <pc:sldMk cId="535099321" sldId="257"/>
            <ac:cxnSpMk id="13" creationId="{3FAC4181-86B1-020F-BBC1-DFF29FBF8161}"/>
          </ac:cxnSpMkLst>
        </pc:cxnChg>
      </pc:sldChg>
      <pc:sldChg chg="modSp mod">
        <pc:chgData name="Sophanith Meas" userId="a6fc40902de52a34" providerId="LiveId" clId="{F9460431-5043-481E-9010-51DD4ECB489E}" dt="2024-11-12T10:18:50.564" v="25" actId="1076"/>
        <pc:sldMkLst>
          <pc:docMk/>
          <pc:sldMk cId="3483976946" sldId="258"/>
        </pc:sldMkLst>
        <pc:spChg chg="mod">
          <ac:chgData name="Sophanith Meas" userId="a6fc40902de52a34" providerId="LiveId" clId="{F9460431-5043-481E-9010-51DD4ECB489E}" dt="2024-11-12T10:17:58.523" v="17" actId="1076"/>
          <ac:spMkLst>
            <pc:docMk/>
            <pc:sldMk cId="3483976946" sldId="258"/>
            <ac:spMk id="3" creationId="{B79F6ADF-6249-1778-B933-68BAEB978598}"/>
          </ac:spMkLst>
        </pc:spChg>
        <pc:spChg chg="mod">
          <ac:chgData name="Sophanith Meas" userId="a6fc40902de52a34" providerId="LiveId" clId="{F9460431-5043-481E-9010-51DD4ECB489E}" dt="2024-11-12T10:16:01.284" v="3" actId="1076"/>
          <ac:spMkLst>
            <pc:docMk/>
            <pc:sldMk cId="3483976946" sldId="258"/>
            <ac:spMk id="6" creationId="{BAA8DBC9-FA7D-F506-9A29-BB3D90E11FCA}"/>
          </ac:spMkLst>
        </pc:spChg>
        <pc:picChg chg="mod">
          <ac:chgData name="Sophanith Meas" userId="a6fc40902de52a34" providerId="LiveId" clId="{F9460431-5043-481E-9010-51DD4ECB489E}" dt="2024-11-12T10:15:55.314" v="1" actId="1076"/>
          <ac:picMkLst>
            <pc:docMk/>
            <pc:sldMk cId="3483976946" sldId="258"/>
            <ac:picMk id="2" creationId="{B3476E2A-D8F6-9CDC-05AC-35FD2411D2BD}"/>
          </ac:picMkLst>
        </pc:picChg>
        <pc:cxnChg chg="mod">
          <ac:chgData name="Sophanith Meas" userId="a6fc40902de52a34" providerId="LiveId" clId="{F9460431-5043-481E-9010-51DD4ECB489E}" dt="2024-11-12T10:18:50.564" v="25" actId="1076"/>
          <ac:cxnSpMkLst>
            <pc:docMk/>
            <pc:sldMk cId="3483976946" sldId="258"/>
            <ac:cxnSpMk id="10" creationId="{BF8646DB-A5EA-A0FC-01F6-E5B8D68CDE60}"/>
          </ac:cxnSpMkLst>
        </pc:cxnChg>
        <pc:cxnChg chg="mod">
          <ac:chgData name="Sophanith Meas" userId="a6fc40902de52a34" providerId="LiveId" clId="{F9460431-5043-481E-9010-51DD4ECB489E}" dt="2024-11-12T10:18:50.564" v="25" actId="1076"/>
          <ac:cxnSpMkLst>
            <pc:docMk/>
            <pc:sldMk cId="3483976946" sldId="258"/>
            <ac:cxnSpMk id="12" creationId="{AB613AB5-C2E0-BAE2-5B9D-6494E23AEA92}"/>
          </ac:cxnSpMkLst>
        </pc:cxnChg>
      </pc:sldChg>
      <pc:sldChg chg="new del">
        <pc:chgData name="Sophanith Meas" userId="a6fc40902de52a34" providerId="LiveId" clId="{F9460431-5043-481E-9010-51DD4ECB489E}" dt="2024-11-12T10:26:01.961" v="37" actId="47"/>
        <pc:sldMkLst>
          <pc:docMk/>
          <pc:sldMk cId="213721808" sldId="259"/>
        </pc:sldMkLst>
      </pc:sldChg>
      <pc:sldChg chg="new">
        <pc:chgData name="Sophanith Meas" userId="a6fc40902de52a34" providerId="LiveId" clId="{F9460431-5043-481E-9010-51DD4ECB489E}" dt="2024-11-12T10:25:57.371" v="36" actId="680"/>
        <pc:sldMkLst>
          <pc:docMk/>
          <pc:sldMk cId="2591093149" sldId="260"/>
        </pc:sldMkLst>
      </pc:sldChg>
      <pc:sldChg chg="addSp delSp modSp add mod">
        <pc:chgData name="Sophanith Meas" userId="a6fc40902de52a34" providerId="LiveId" clId="{F9460431-5043-481E-9010-51DD4ECB489E}" dt="2024-11-12T10:46:25.657" v="245" actId="1076"/>
        <pc:sldMkLst>
          <pc:docMk/>
          <pc:sldMk cId="1042791430" sldId="261"/>
        </pc:sldMkLst>
        <pc:spChg chg="mod topLvl">
          <ac:chgData name="Sophanith Meas" userId="a6fc40902de52a34" providerId="LiveId" clId="{F9460431-5043-481E-9010-51DD4ECB489E}" dt="2024-11-12T10:27:40.276" v="61" actId="14100"/>
          <ac:spMkLst>
            <pc:docMk/>
            <pc:sldMk cId="1042791430" sldId="261"/>
            <ac:spMk id="3" creationId="{B8C7A3CC-90F4-18AA-EC3F-7CC68440E7BC}"/>
          </ac:spMkLst>
        </pc:spChg>
        <pc:spChg chg="del mod topLvl">
          <ac:chgData name="Sophanith Meas" userId="a6fc40902de52a34" providerId="LiveId" clId="{F9460431-5043-481E-9010-51DD4ECB489E}" dt="2024-11-12T10:26:30.781" v="45" actId="478"/>
          <ac:spMkLst>
            <pc:docMk/>
            <pc:sldMk cId="1042791430" sldId="261"/>
            <ac:spMk id="4" creationId="{7E5689BB-AEDD-1BB6-5BE9-5F5A8895EA66}"/>
          </ac:spMkLst>
        </pc:spChg>
        <pc:spChg chg="mod">
          <ac:chgData name="Sophanith Meas" userId="a6fc40902de52a34" providerId="LiveId" clId="{F9460431-5043-481E-9010-51DD4ECB489E}" dt="2024-11-12T10:45:38.716" v="206" actId="571"/>
          <ac:spMkLst>
            <pc:docMk/>
            <pc:sldMk cId="1042791430" sldId="261"/>
            <ac:spMk id="5" creationId="{E32AB9AF-E6C0-B1A1-D5F3-DD7135BC2672}"/>
          </ac:spMkLst>
        </pc:spChg>
        <pc:spChg chg="mod">
          <ac:chgData name="Sophanith Meas" userId="a6fc40902de52a34" providerId="LiveId" clId="{F9460431-5043-481E-9010-51DD4ECB489E}" dt="2024-11-12T10:32:34.787" v="127" actId="20577"/>
          <ac:spMkLst>
            <pc:docMk/>
            <pc:sldMk cId="1042791430" sldId="261"/>
            <ac:spMk id="6" creationId="{63F3ECAB-65BD-4EB9-1948-5AE28F11DE03}"/>
          </ac:spMkLst>
        </pc:spChg>
        <pc:spChg chg="add mod">
          <ac:chgData name="Sophanith Meas" userId="a6fc40902de52a34" providerId="LiveId" clId="{F9460431-5043-481E-9010-51DD4ECB489E}" dt="2024-11-12T10:28:20.893" v="69" actId="14100"/>
          <ac:spMkLst>
            <pc:docMk/>
            <pc:sldMk cId="1042791430" sldId="261"/>
            <ac:spMk id="7" creationId="{5F85BE5E-4B8A-AE9C-9491-726469C1C8A9}"/>
          </ac:spMkLst>
        </pc:spChg>
        <pc:spChg chg="del">
          <ac:chgData name="Sophanith Meas" userId="a6fc40902de52a34" providerId="LiveId" clId="{F9460431-5043-481E-9010-51DD4ECB489E}" dt="2024-11-12T10:29:36.814" v="81" actId="478"/>
          <ac:spMkLst>
            <pc:docMk/>
            <pc:sldMk cId="1042791430" sldId="261"/>
            <ac:spMk id="8" creationId="{862B395E-74EF-F382-8405-A97DF17E7475}"/>
          </ac:spMkLst>
        </pc:spChg>
        <pc:spChg chg="mod">
          <ac:chgData name="Sophanith Meas" userId="a6fc40902de52a34" providerId="LiveId" clId="{F9460431-5043-481E-9010-51DD4ECB489E}" dt="2024-11-12T10:31:15.952" v="100" actId="1076"/>
          <ac:spMkLst>
            <pc:docMk/>
            <pc:sldMk cId="1042791430" sldId="261"/>
            <ac:spMk id="9" creationId="{49D188C9-3752-7124-F9D4-22E03527B28E}"/>
          </ac:spMkLst>
        </pc:spChg>
        <pc:spChg chg="mod">
          <ac:chgData name="Sophanith Meas" userId="a6fc40902de52a34" providerId="LiveId" clId="{F9460431-5043-481E-9010-51DD4ECB489E}" dt="2024-11-12T10:45:38.716" v="206" actId="571"/>
          <ac:spMkLst>
            <pc:docMk/>
            <pc:sldMk cId="1042791430" sldId="261"/>
            <ac:spMk id="10" creationId="{BF694C55-D512-65C2-CDF0-88C6543B001B}"/>
          </ac:spMkLst>
        </pc:spChg>
        <pc:spChg chg="add mod">
          <ac:chgData name="Sophanith Meas" userId="a6fc40902de52a34" providerId="LiveId" clId="{F9460431-5043-481E-9010-51DD4ECB489E}" dt="2024-11-12T10:27:19.756" v="58" actId="571"/>
          <ac:spMkLst>
            <pc:docMk/>
            <pc:sldMk cId="1042791430" sldId="261"/>
            <ac:spMk id="15" creationId="{2BE964C5-34B3-01E4-CB55-F4A335BB8907}"/>
          </ac:spMkLst>
        </pc:spChg>
        <pc:spChg chg="add mod">
          <ac:chgData name="Sophanith Meas" userId="a6fc40902de52a34" providerId="LiveId" clId="{F9460431-5043-481E-9010-51DD4ECB489E}" dt="2024-11-12T10:27:32.532" v="60" actId="14100"/>
          <ac:spMkLst>
            <pc:docMk/>
            <pc:sldMk cId="1042791430" sldId="261"/>
            <ac:spMk id="16" creationId="{7CB011A2-DA1A-FB26-FF0F-8FDC8606B291}"/>
          </ac:spMkLst>
        </pc:spChg>
        <pc:spChg chg="mod">
          <ac:chgData name="Sophanith Meas" userId="a6fc40902de52a34" providerId="LiveId" clId="{F9460431-5043-481E-9010-51DD4ECB489E}" dt="2024-11-12T10:26:10.358" v="41" actId="20577"/>
          <ac:spMkLst>
            <pc:docMk/>
            <pc:sldMk cId="1042791430" sldId="261"/>
            <ac:spMk id="17" creationId="{0F3B97E3-B780-05C9-CEE5-9718CA7ECDE2}"/>
          </ac:spMkLst>
        </pc:spChg>
        <pc:spChg chg="mod">
          <ac:chgData name="Sophanith Meas" userId="a6fc40902de52a34" providerId="LiveId" clId="{F9460431-5043-481E-9010-51DD4ECB489E}" dt="2024-11-12T10:29:22.225" v="78" actId="20577"/>
          <ac:spMkLst>
            <pc:docMk/>
            <pc:sldMk cId="1042791430" sldId="261"/>
            <ac:spMk id="18" creationId="{3C5AA2FF-C29A-6C9C-8CB3-590719174ACA}"/>
          </ac:spMkLst>
        </pc:spChg>
        <pc:spChg chg="mod">
          <ac:chgData name="Sophanith Meas" userId="a6fc40902de52a34" providerId="LiveId" clId="{F9460431-5043-481E-9010-51DD4ECB489E}" dt="2024-11-12T10:31:46.374" v="104" actId="571"/>
          <ac:spMkLst>
            <pc:docMk/>
            <pc:sldMk cId="1042791430" sldId="261"/>
            <ac:spMk id="22" creationId="{80AD879C-A2F4-ECB3-EF08-89E5322616FC}"/>
          </ac:spMkLst>
        </pc:spChg>
        <pc:spChg chg="mod">
          <ac:chgData name="Sophanith Meas" userId="a6fc40902de52a34" providerId="LiveId" clId="{F9460431-5043-481E-9010-51DD4ECB489E}" dt="2024-11-12T10:32:47.315" v="128" actId="1076"/>
          <ac:spMkLst>
            <pc:docMk/>
            <pc:sldMk cId="1042791430" sldId="261"/>
            <ac:spMk id="23" creationId="{B06C20E2-F05A-8875-48E8-481D605E47B7}"/>
          </ac:spMkLst>
        </pc:spChg>
        <pc:spChg chg="add mod">
          <ac:chgData name="Sophanith Meas" userId="a6fc40902de52a34" providerId="LiveId" clId="{F9460431-5043-481E-9010-51DD4ECB489E}" dt="2024-11-12T10:45:38.716" v="206" actId="571"/>
          <ac:spMkLst>
            <pc:docMk/>
            <pc:sldMk cId="1042791430" sldId="261"/>
            <ac:spMk id="30" creationId="{F6EDAE51-FE98-E359-9EC2-9E68897B7000}"/>
          </ac:spMkLst>
        </pc:spChg>
        <pc:spChg chg="add mod">
          <ac:chgData name="Sophanith Meas" userId="a6fc40902de52a34" providerId="LiveId" clId="{F9460431-5043-481E-9010-51DD4ECB489E}" dt="2024-11-12T10:46:25.657" v="245" actId="1076"/>
          <ac:spMkLst>
            <pc:docMk/>
            <pc:sldMk cId="1042791430" sldId="261"/>
            <ac:spMk id="31" creationId="{D7F37A5A-FD5A-5392-00B8-1944DCF83B30}"/>
          </ac:spMkLst>
        </pc:spChg>
        <pc:grpChg chg="del mod">
          <ac:chgData name="Sophanith Meas" userId="a6fc40902de52a34" providerId="LiveId" clId="{F9460431-5043-481E-9010-51DD4ECB489E}" dt="2024-11-12T10:26:21.724" v="43" actId="165"/>
          <ac:grpSpMkLst>
            <pc:docMk/>
            <pc:sldMk cId="1042791430" sldId="261"/>
            <ac:grpSpMk id="11" creationId="{0351BBE3-AF88-B012-F703-B3A02467B2C5}"/>
          </ac:grpSpMkLst>
        </pc:grpChg>
        <pc:grpChg chg="add mod">
          <ac:chgData name="Sophanith Meas" userId="a6fc40902de52a34" providerId="LiveId" clId="{F9460431-5043-481E-9010-51DD4ECB489E}" dt="2024-11-12T10:45:38.716" v="206" actId="571"/>
          <ac:grpSpMkLst>
            <pc:docMk/>
            <pc:sldMk cId="1042791430" sldId="261"/>
            <ac:grpSpMk id="19" creationId="{5949B166-79EB-63A9-3FB7-EE1972EBE38A}"/>
          </ac:grpSpMkLst>
        </pc:grpChg>
        <pc:grpChg chg="add mod">
          <ac:chgData name="Sophanith Meas" userId="a6fc40902de52a34" providerId="LiveId" clId="{F9460431-5043-481E-9010-51DD4ECB489E}" dt="2024-11-12T10:31:21.520" v="101" actId="14100"/>
          <ac:grpSpMkLst>
            <pc:docMk/>
            <pc:sldMk cId="1042791430" sldId="261"/>
            <ac:grpSpMk id="20" creationId="{B19CA745-FD53-2A67-CF6F-4D4A7796739F}"/>
          </ac:grpSpMkLst>
        </pc:grpChg>
        <pc:grpChg chg="add mod">
          <ac:chgData name="Sophanith Meas" userId="a6fc40902de52a34" providerId="LiveId" clId="{F9460431-5043-481E-9010-51DD4ECB489E}" dt="2024-11-12T10:32:10.970" v="108" actId="14100"/>
          <ac:grpSpMkLst>
            <pc:docMk/>
            <pc:sldMk cId="1042791430" sldId="261"/>
            <ac:grpSpMk id="21" creationId="{4C6B9826-55CF-1F75-FADF-B591299AE4C5}"/>
          </ac:grpSpMkLst>
        </pc:grpChg>
        <pc:picChg chg="mod topLvl modCrop">
          <ac:chgData name="Sophanith Meas" userId="a6fc40902de52a34" providerId="LiveId" clId="{F9460431-5043-481E-9010-51DD4ECB489E}" dt="2024-11-12T10:26:40.362" v="46" actId="732"/>
          <ac:picMkLst>
            <pc:docMk/>
            <pc:sldMk cId="1042791430" sldId="261"/>
            <ac:picMk id="2" creationId="{F621157B-E19B-9958-4726-10475E1A9085}"/>
          </ac:picMkLst>
        </pc:picChg>
        <pc:picChg chg="add mod">
          <ac:chgData name="Sophanith Meas" userId="a6fc40902de52a34" providerId="LiveId" clId="{F9460431-5043-481E-9010-51DD4ECB489E}" dt="2024-11-12T10:27:19.756" v="58" actId="571"/>
          <ac:picMkLst>
            <pc:docMk/>
            <pc:sldMk cId="1042791430" sldId="261"/>
            <ac:picMk id="14" creationId="{17CC08EF-A24B-D136-D437-DC9B19CCC998}"/>
          </ac:picMkLst>
        </pc:picChg>
        <pc:cxnChg chg="mod">
          <ac:chgData name="Sophanith Meas" userId="a6fc40902de52a34" providerId="LiveId" clId="{F9460431-5043-481E-9010-51DD4ECB489E}" dt="2024-11-12T10:34:08.621" v="146" actId="1035"/>
          <ac:cxnSpMkLst>
            <pc:docMk/>
            <pc:sldMk cId="1042791430" sldId="261"/>
            <ac:cxnSpMk id="12" creationId="{F6A60105-046D-353A-895A-604761956DD3}"/>
          </ac:cxnSpMkLst>
        </pc:cxnChg>
        <pc:cxnChg chg="mod">
          <ac:chgData name="Sophanith Meas" userId="a6fc40902de52a34" providerId="LiveId" clId="{F9460431-5043-481E-9010-51DD4ECB489E}" dt="2024-11-12T10:33:21.832" v="134" actId="14100"/>
          <ac:cxnSpMkLst>
            <pc:docMk/>
            <pc:sldMk cId="1042791430" sldId="261"/>
            <ac:cxnSpMk id="13" creationId="{79E5DBDD-E0A7-7058-AE4D-01D4D27ADDB0}"/>
          </ac:cxnSpMkLst>
        </pc:cxnChg>
        <pc:cxnChg chg="add mod">
          <ac:chgData name="Sophanith Meas" userId="a6fc40902de52a34" providerId="LiveId" clId="{F9460431-5043-481E-9010-51DD4ECB489E}" dt="2024-11-12T10:34:04.682" v="145" actId="1035"/>
          <ac:cxnSpMkLst>
            <pc:docMk/>
            <pc:sldMk cId="1042791430" sldId="261"/>
            <ac:cxnSpMk id="27" creationId="{660AB81C-3ABE-4AEF-83B7-FB73936F029E}"/>
          </ac:cxnSpMkLst>
        </pc:cxnChg>
      </pc:sldChg>
      <pc:sldChg chg="addSp delSp modSp add mod ord">
        <pc:chgData name="Sophanith Meas" userId="a6fc40902de52a34" providerId="LiveId" clId="{F9460431-5043-481E-9010-51DD4ECB489E}" dt="2024-11-12T10:50:27.061" v="347" actId="20577"/>
        <pc:sldMkLst>
          <pc:docMk/>
          <pc:sldMk cId="3611086782" sldId="262"/>
        </pc:sldMkLst>
        <pc:spChg chg="del">
          <ac:chgData name="Sophanith Meas" userId="a6fc40902de52a34" providerId="LiveId" clId="{F9460431-5043-481E-9010-51DD4ECB489E}" dt="2024-11-12T10:35:23.924" v="165" actId="478"/>
          <ac:spMkLst>
            <pc:docMk/>
            <pc:sldMk cId="3611086782" sldId="262"/>
            <ac:spMk id="3" creationId="{4EAB9438-4A40-8B7C-4054-D103FB5CF76C}"/>
          </ac:spMkLst>
        </pc:spChg>
        <pc:spChg chg="mod topLvl">
          <ac:chgData name="Sophanith Meas" userId="a6fc40902de52a34" providerId="LiveId" clId="{F9460431-5043-481E-9010-51DD4ECB489E}" dt="2024-11-12T10:37:23.915" v="196" actId="14100"/>
          <ac:spMkLst>
            <pc:docMk/>
            <pc:sldMk cId="3611086782" sldId="262"/>
            <ac:spMk id="4" creationId="{AE96761C-035E-C5D4-C17D-952619DF3FE4}"/>
          </ac:spMkLst>
        </pc:spChg>
        <pc:spChg chg="mod">
          <ac:chgData name="Sophanith Meas" userId="a6fc40902de52a34" providerId="LiveId" clId="{F9460431-5043-481E-9010-51DD4ECB489E}" dt="2024-11-12T10:49:20.882" v="296" actId="20577"/>
          <ac:spMkLst>
            <pc:docMk/>
            <pc:sldMk cId="3611086782" sldId="262"/>
            <ac:spMk id="5" creationId="{580B755F-8FF7-6A82-39DF-E223CF25FDCC}"/>
          </ac:spMkLst>
        </pc:spChg>
        <pc:spChg chg="mod">
          <ac:chgData name="Sophanith Meas" userId="a6fc40902de52a34" providerId="LiveId" clId="{F9460431-5043-481E-9010-51DD4ECB489E}" dt="2024-11-12T10:50:27.061" v="347" actId="20577"/>
          <ac:spMkLst>
            <pc:docMk/>
            <pc:sldMk cId="3611086782" sldId="262"/>
            <ac:spMk id="6" creationId="{8700621B-0537-013A-FA0E-6DBCD309AED1}"/>
          </ac:spMkLst>
        </pc:spChg>
        <pc:spChg chg="add mod">
          <ac:chgData name="Sophanith Meas" userId="a6fc40902de52a34" providerId="LiveId" clId="{F9460431-5043-481E-9010-51DD4ECB489E}" dt="2024-11-12T10:36:31.918" v="180" actId="571"/>
          <ac:spMkLst>
            <pc:docMk/>
            <pc:sldMk cId="3611086782" sldId="262"/>
            <ac:spMk id="8" creationId="{5EF0AD59-0701-9590-74E0-342C81ABA50A}"/>
          </ac:spMkLst>
        </pc:spChg>
        <pc:spChg chg="mod">
          <ac:chgData name="Sophanith Meas" userId="a6fc40902de52a34" providerId="LiveId" clId="{F9460431-5043-481E-9010-51DD4ECB489E}" dt="2024-11-12T10:47:08.181" v="250" actId="164"/>
          <ac:spMkLst>
            <pc:docMk/>
            <pc:sldMk cId="3611086782" sldId="262"/>
            <ac:spMk id="9" creationId="{2DF8B2B2-BFDD-4C48-05C8-A6558FD818B2}"/>
          </ac:spMkLst>
        </pc:spChg>
        <pc:spChg chg="add mod">
          <ac:chgData name="Sophanith Meas" userId="a6fc40902de52a34" providerId="LiveId" clId="{F9460431-5043-481E-9010-51DD4ECB489E}" dt="2024-11-12T10:38:16.588" v="197" actId="14100"/>
          <ac:spMkLst>
            <pc:docMk/>
            <pc:sldMk cId="3611086782" sldId="262"/>
            <ac:spMk id="14" creationId="{5D63BF09-83C2-0348-959C-2786DFFCF44B}"/>
          </ac:spMkLst>
        </pc:spChg>
        <pc:spChg chg="mod">
          <ac:chgData name="Sophanith Meas" userId="a6fc40902de52a34" providerId="LiveId" clId="{F9460431-5043-481E-9010-51DD4ECB489E}" dt="2024-11-12T10:35:12.164" v="164" actId="20577"/>
          <ac:spMkLst>
            <pc:docMk/>
            <pc:sldMk cId="3611086782" sldId="262"/>
            <ac:spMk id="17" creationId="{1059FD0A-8FDC-C397-88B7-316E949CC215}"/>
          </ac:spMkLst>
        </pc:spChg>
        <pc:spChg chg="del mod">
          <ac:chgData name="Sophanith Meas" userId="a6fc40902de52a34" providerId="LiveId" clId="{F9460431-5043-481E-9010-51DD4ECB489E}" dt="2024-11-12T10:46:39.937" v="248"/>
          <ac:spMkLst>
            <pc:docMk/>
            <pc:sldMk cId="3611086782" sldId="262"/>
            <ac:spMk id="18" creationId="{8710D935-BFF2-4B3F-3D77-F6B8AE88A1BE}"/>
          </ac:spMkLst>
        </pc:spChg>
        <pc:grpChg chg="del mod">
          <ac:chgData name="Sophanith Meas" userId="a6fc40902de52a34" providerId="LiveId" clId="{F9460431-5043-481E-9010-51DD4ECB489E}" dt="2024-11-12T10:36:01.856" v="170" actId="165"/>
          <ac:grpSpMkLst>
            <pc:docMk/>
            <pc:sldMk cId="3611086782" sldId="262"/>
            <ac:grpSpMk id="11" creationId="{29D996E8-C5B1-3389-450B-5C2771091B0F}"/>
          </ac:grpSpMkLst>
        </pc:grpChg>
        <pc:grpChg chg="add mod">
          <ac:chgData name="Sophanith Meas" userId="a6fc40902de52a34" providerId="LiveId" clId="{F9460431-5043-481E-9010-51DD4ECB489E}" dt="2024-11-12T10:47:36.455" v="254" actId="14100"/>
          <ac:grpSpMkLst>
            <pc:docMk/>
            <pc:sldMk cId="3611086782" sldId="262"/>
            <ac:grpSpMk id="15" creationId="{4F24A103-E796-B91F-5910-58F1EEC31F00}"/>
          </ac:grpSpMkLst>
        </pc:grpChg>
        <pc:picChg chg="mod topLvl modCrop">
          <ac:chgData name="Sophanith Meas" userId="a6fc40902de52a34" providerId="LiveId" clId="{F9460431-5043-481E-9010-51DD4ECB489E}" dt="2024-11-12T10:37:23.518" v="195" actId="14100"/>
          <ac:picMkLst>
            <pc:docMk/>
            <pc:sldMk cId="3611086782" sldId="262"/>
            <ac:picMk id="2" creationId="{245DC9D0-4688-98A4-B322-59C757D24968}"/>
          </ac:picMkLst>
        </pc:picChg>
        <pc:picChg chg="add mod">
          <ac:chgData name="Sophanith Meas" userId="a6fc40902de52a34" providerId="LiveId" clId="{F9460431-5043-481E-9010-51DD4ECB489E}" dt="2024-11-12T10:36:31.918" v="180" actId="571"/>
          <ac:picMkLst>
            <pc:docMk/>
            <pc:sldMk cId="3611086782" sldId="262"/>
            <ac:picMk id="7" creationId="{0A676BD0-E63B-46CA-9376-68E5AF84C404}"/>
          </ac:picMkLst>
        </pc:picChg>
        <pc:cxnChg chg="del">
          <ac:chgData name="Sophanith Meas" userId="a6fc40902de52a34" providerId="LiveId" clId="{F9460431-5043-481E-9010-51DD4ECB489E}" dt="2024-11-12T10:35:47.123" v="169" actId="478"/>
          <ac:cxnSpMkLst>
            <pc:docMk/>
            <pc:sldMk cId="3611086782" sldId="262"/>
            <ac:cxnSpMk id="12" creationId="{111178D8-2294-EE53-CD1F-72A295CB8E4C}"/>
          </ac:cxnSpMkLst>
        </pc:cxnChg>
        <pc:cxnChg chg="mod">
          <ac:chgData name="Sophanith Meas" userId="a6fc40902de52a34" providerId="LiveId" clId="{F9460431-5043-481E-9010-51DD4ECB489E}" dt="2024-11-12T10:47:57.474" v="255" actId="14100"/>
          <ac:cxnSpMkLst>
            <pc:docMk/>
            <pc:sldMk cId="3611086782" sldId="262"/>
            <ac:cxnSpMk id="13" creationId="{3BF4F600-29B1-85ED-B6B6-67A076C21981}"/>
          </ac:cxnSpMkLst>
        </pc:cxnChg>
        <pc:cxnChg chg="add mod">
          <ac:chgData name="Sophanith Meas" userId="a6fc40902de52a34" providerId="LiveId" clId="{F9460431-5043-481E-9010-51DD4ECB489E}" dt="2024-11-12T10:47:58.535" v="256"/>
          <ac:cxnSpMkLst>
            <pc:docMk/>
            <pc:sldMk cId="3611086782" sldId="262"/>
            <ac:cxnSpMk id="19" creationId="{5B58EF18-218B-75D8-6FE6-E6BA6C06F8B1}"/>
          </ac:cxnSpMkLst>
        </pc:cxnChg>
        <pc:cxnChg chg="add mod">
          <ac:chgData name="Sophanith Meas" userId="a6fc40902de52a34" providerId="LiveId" clId="{F9460431-5043-481E-9010-51DD4ECB489E}" dt="2024-11-12T10:48:06.475" v="258" actId="14100"/>
          <ac:cxnSpMkLst>
            <pc:docMk/>
            <pc:sldMk cId="3611086782" sldId="262"/>
            <ac:cxnSpMk id="20" creationId="{8200A64C-647C-BF3D-3E60-9A4E77546A1F}"/>
          </ac:cxnSpMkLst>
        </pc:cxnChg>
      </pc:sldChg>
      <pc:sldChg chg="addSp delSp modSp add mod">
        <pc:chgData name="Sophanith Meas" userId="a6fc40902de52a34" providerId="LiveId" clId="{F9460431-5043-481E-9010-51DD4ECB489E}" dt="2024-11-12T11:01:01.108" v="452" actId="1076"/>
        <pc:sldMkLst>
          <pc:docMk/>
          <pc:sldMk cId="2448587991" sldId="263"/>
        </pc:sldMkLst>
        <pc:spChg chg="add mod topLvl">
          <ac:chgData name="Sophanith Meas" userId="a6fc40902de52a34" providerId="LiveId" clId="{F9460431-5043-481E-9010-51DD4ECB489E}" dt="2024-11-12T10:58:13.456" v="439" actId="1038"/>
          <ac:spMkLst>
            <pc:docMk/>
            <pc:sldMk cId="2448587991" sldId="263"/>
            <ac:spMk id="3" creationId="{6E0B643C-CD71-305C-335E-3BF4FA93B38C}"/>
          </ac:spMkLst>
        </pc:spChg>
        <pc:spChg chg="mod topLvl">
          <ac:chgData name="Sophanith Meas" userId="a6fc40902de52a34" providerId="LiveId" clId="{F9460431-5043-481E-9010-51DD4ECB489E}" dt="2024-11-12T10:58:08.165" v="438" actId="1038"/>
          <ac:spMkLst>
            <pc:docMk/>
            <pc:sldMk cId="2448587991" sldId="263"/>
            <ac:spMk id="4" creationId="{817BF9B6-F686-09F8-C3FF-03B0DD91DD1B}"/>
          </ac:spMkLst>
        </pc:spChg>
        <pc:spChg chg="del">
          <ac:chgData name="Sophanith Meas" userId="a6fc40902de52a34" providerId="LiveId" clId="{F9460431-5043-481E-9010-51DD4ECB489E}" dt="2024-11-12T10:51:34.512" v="356" actId="478"/>
          <ac:spMkLst>
            <pc:docMk/>
            <pc:sldMk cId="2448587991" sldId="263"/>
            <ac:spMk id="5" creationId="{E55C5FCB-D2E7-6B7B-EA99-6FEDCE61F3B2}"/>
          </ac:spMkLst>
        </pc:spChg>
        <pc:spChg chg="mod">
          <ac:chgData name="Sophanith Meas" userId="a6fc40902de52a34" providerId="LiveId" clId="{F9460431-5043-481E-9010-51DD4ECB489E}" dt="2024-11-12T10:58:32.048" v="442" actId="14100"/>
          <ac:spMkLst>
            <pc:docMk/>
            <pc:sldMk cId="2448587991" sldId="263"/>
            <ac:spMk id="6" creationId="{70208726-372B-26DA-B8AA-1ABF022D0F04}"/>
          </ac:spMkLst>
        </pc:spChg>
        <pc:spChg chg="mod">
          <ac:chgData name="Sophanith Meas" userId="a6fc40902de52a34" providerId="LiveId" clId="{F9460431-5043-481E-9010-51DD4ECB489E}" dt="2024-11-12T10:58:29.283" v="441" actId="14100"/>
          <ac:spMkLst>
            <pc:docMk/>
            <pc:sldMk cId="2448587991" sldId="263"/>
            <ac:spMk id="8" creationId="{8332A1D7-B4CA-6510-3AC9-4163A5561964}"/>
          </ac:spMkLst>
        </pc:spChg>
        <pc:spChg chg="del">
          <ac:chgData name="Sophanith Meas" userId="a6fc40902de52a34" providerId="LiveId" clId="{F9460431-5043-481E-9010-51DD4ECB489E}" dt="2024-11-12T10:51:32.768" v="355" actId="478"/>
          <ac:spMkLst>
            <pc:docMk/>
            <pc:sldMk cId="2448587991" sldId="263"/>
            <ac:spMk id="10" creationId="{447A55C1-D38E-CE56-AC38-09AC53D8D608}"/>
          </ac:spMkLst>
        </pc:spChg>
        <pc:spChg chg="mod">
          <ac:chgData name="Sophanith Meas" userId="a6fc40902de52a34" providerId="LiveId" clId="{F9460431-5043-481E-9010-51DD4ECB489E}" dt="2024-11-12T10:55:27.315" v="376" actId="571"/>
          <ac:spMkLst>
            <pc:docMk/>
            <pc:sldMk cId="2448587991" sldId="263"/>
            <ac:spMk id="11" creationId="{B9B888B9-41DF-9407-38B0-BD930AA61E8C}"/>
          </ac:spMkLst>
        </pc:spChg>
        <pc:spChg chg="del">
          <ac:chgData name="Sophanith Meas" userId="a6fc40902de52a34" providerId="LiveId" clId="{F9460431-5043-481E-9010-51DD4ECB489E}" dt="2024-11-12T10:51:59.596" v="360" actId="478"/>
          <ac:spMkLst>
            <pc:docMk/>
            <pc:sldMk cId="2448587991" sldId="263"/>
            <ac:spMk id="14" creationId="{282BF297-5587-B1EA-C3D8-A88159166D45}"/>
          </ac:spMkLst>
        </pc:spChg>
        <pc:spChg chg="mod">
          <ac:chgData name="Sophanith Meas" userId="a6fc40902de52a34" providerId="LiveId" clId="{F9460431-5043-481E-9010-51DD4ECB489E}" dt="2024-11-12T10:51:24.080" v="354" actId="20577"/>
          <ac:spMkLst>
            <pc:docMk/>
            <pc:sldMk cId="2448587991" sldId="263"/>
            <ac:spMk id="17" creationId="{2A1446CE-38F2-B09B-F943-53C51571AE4A}"/>
          </ac:spMkLst>
        </pc:spChg>
        <pc:spChg chg="add mod">
          <ac:chgData name="Sophanith Meas" userId="a6fc40902de52a34" providerId="LiveId" clId="{F9460431-5043-481E-9010-51DD4ECB489E}" dt="2024-11-12T11:01:01.108" v="452" actId="1076"/>
          <ac:spMkLst>
            <pc:docMk/>
            <pc:sldMk cId="2448587991" sldId="263"/>
            <ac:spMk id="23" creationId="{223295FE-259E-4A99-26B1-76F8E5E3FBAE}"/>
          </ac:spMkLst>
        </pc:spChg>
        <pc:grpChg chg="add mod">
          <ac:chgData name="Sophanith Meas" userId="a6fc40902de52a34" providerId="LiveId" clId="{F9460431-5043-481E-9010-51DD4ECB489E}" dt="2024-11-12T10:56:16.196" v="408" actId="164"/>
          <ac:grpSpMkLst>
            <pc:docMk/>
            <pc:sldMk cId="2448587991" sldId="263"/>
            <ac:grpSpMk id="7" creationId="{EF0FA041-6587-DA83-963D-6E1DA0AFD5E1}"/>
          </ac:grpSpMkLst>
        </pc:grpChg>
        <pc:grpChg chg="add del mod">
          <ac:chgData name="Sophanith Meas" userId="a6fc40902de52a34" providerId="LiveId" clId="{F9460431-5043-481E-9010-51DD4ECB489E}" dt="2024-11-12T10:56:49.603" v="417" actId="165"/>
          <ac:grpSpMkLst>
            <pc:docMk/>
            <pc:sldMk cId="2448587991" sldId="263"/>
            <ac:grpSpMk id="12" creationId="{C85AAEFE-0F65-3D1E-8A6E-0DCBFD3B18C3}"/>
          </ac:grpSpMkLst>
        </pc:grpChg>
        <pc:grpChg chg="mod">
          <ac:chgData name="Sophanith Meas" userId="a6fc40902de52a34" providerId="LiveId" clId="{F9460431-5043-481E-9010-51DD4ECB489E}" dt="2024-11-12T10:56:16.196" v="408" actId="164"/>
          <ac:grpSpMkLst>
            <pc:docMk/>
            <pc:sldMk cId="2448587991" sldId="263"/>
            <ac:grpSpMk id="15" creationId="{B0932C6B-DE39-1174-7B82-709783A15626}"/>
          </ac:grpSpMkLst>
        </pc:grpChg>
        <pc:grpChg chg="add mod">
          <ac:chgData name="Sophanith Meas" userId="a6fc40902de52a34" providerId="LiveId" clId="{F9460431-5043-481E-9010-51DD4ECB489E}" dt="2024-11-12T10:56:27.207" v="412" actId="1076"/>
          <ac:grpSpMkLst>
            <pc:docMk/>
            <pc:sldMk cId="2448587991" sldId="263"/>
            <ac:grpSpMk id="16" creationId="{C6C65A11-1933-F13D-6C33-85981C15D30E}"/>
          </ac:grpSpMkLst>
        </pc:grpChg>
        <pc:picChg chg="add del mod topLvl modCrop">
          <ac:chgData name="Sophanith Meas" userId="a6fc40902de52a34" providerId="LiveId" clId="{F9460431-5043-481E-9010-51DD4ECB489E}" dt="2024-11-12T10:57:12.022" v="422" actId="2085"/>
          <ac:picMkLst>
            <pc:docMk/>
            <pc:sldMk cId="2448587991" sldId="263"/>
            <ac:picMk id="2" creationId="{826459B8-FBD7-0701-D3FA-A092FE0CE21E}"/>
          </ac:picMkLst>
        </pc:picChg>
        <pc:cxnChg chg="del">
          <ac:chgData name="Sophanith Meas" userId="a6fc40902de52a34" providerId="LiveId" clId="{F9460431-5043-481E-9010-51DD4ECB489E}" dt="2024-11-12T10:52:10.695" v="362" actId="478"/>
          <ac:cxnSpMkLst>
            <pc:docMk/>
            <pc:sldMk cId="2448587991" sldId="263"/>
            <ac:cxnSpMk id="13" creationId="{2351B760-EC34-0BB3-6845-A7A2C2C8F7BC}"/>
          </ac:cxnSpMkLst>
        </pc:cxnChg>
        <pc:cxnChg chg="mod">
          <ac:chgData name="Sophanith Meas" userId="a6fc40902de52a34" providerId="LiveId" clId="{F9460431-5043-481E-9010-51DD4ECB489E}" dt="2024-11-12T11:00:10.471" v="446" actId="1076"/>
          <ac:cxnSpMkLst>
            <pc:docMk/>
            <pc:sldMk cId="2448587991" sldId="263"/>
            <ac:cxnSpMk id="20" creationId="{25D01011-F4D9-5A96-7B05-6D9D41671A10}"/>
          </ac:cxnSpMkLst>
        </pc:cxnChg>
        <pc:cxnChg chg="add mod">
          <ac:chgData name="Sophanith Meas" userId="a6fc40902de52a34" providerId="LiveId" clId="{F9460431-5043-481E-9010-51DD4ECB489E}" dt="2024-11-12T11:00:19.466" v="448" actId="14100"/>
          <ac:cxnSpMkLst>
            <pc:docMk/>
            <pc:sldMk cId="2448587991" sldId="263"/>
            <ac:cxnSpMk id="21" creationId="{CEC54A42-D415-D4EA-8856-ADB826B7D70C}"/>
          </ac:cxnSpMkLst>
        </pc:cxnChg>
      </pc:sldChg>
      <pc:sldChg chg="addSp delSp modSp add mod ord">
        <pc:chgData name="Sophanith Meas" userId="a6fc40902de52a34" providerId="LiveId" clId="{F9460431-5043-481E-9010-51DD4ECB489E}" dt="2024-11-12T11:08:33.149" v="560" actId="20577"/>
        <pc:sldMkLst>
          <pc:docMk/>
          <pc:sldMk cId="3012904222" sldId="264"/>
        </pc:sldMkLst>
        <pc:spChg chg="del">
          <ac:chgData name="Sophanith Meas" userId="a6fc40902de52a34" providerId="LiveId" clId="{F9460431-5043-481E-9010-51DD4ECB489E}" dt="2024-11-12T11:01:34.751" v="457" actId="478"/>
          <ac:spMkLst>
            <pc:docMk/>
            <pc:sldMk cId="3012904222" sldId="264"/>
            <ac:spMk id="4" creationId="{F495E704-215A-B613-8274-BD009BAD09A1}"/>
          </ac:spMkLst>
        </pc:spChg>
        <pc:spChg chg="mod">
          <ac:chgData name="Sophanith Meas" userId="a6fc40902de52a34" providerId="LiveId" clId="{F9460431-5043-481E-9010-51DD4ECB489E}" dt="2024-11-12T11:08:33.149" v="560" actId="20577"/>
          <ac:spMkLst>
            <pc:docMk/>
            <pc:sldMk cId="3012904222" sldId="264"/>
            <ac:spMk id="5" creationId="{B28527D6-70CE-E80C-88D1-CA6FA5380E89}"/>
          </ac:spMkLst>
        </pc:spChg>
        <pc:spChg chg="add mod">
          <ac:chgData name="Sophanith Meas" userId="a6fc40902de52a34" providerId="LiveId" clId="{F9460431-5043-481E-9010-51DD4ECB489E}" dt="2024-11-12T11:08:07.521" v="535" actId="1076"/>
          <ac:spMkLst>
            <pc:docMk/>
            <pc:sldMk cId="3012904222" sldId="264"/>
            <ac:spMk id="8" creationId="{9E3395C1-E659-C389-6B8C-A427C3F4BE8A}"/>
          </ac:spMkLst>
        </pc:spChg>
        <pc:spChg chg="mod">
          <ac:chgData name="Sophanith Meas" userId="a6fc40902de52a34" providerId="LiveId" clId="{F9460431-5043-481E-9010-51DD4ECB489E}" dt="2024-11-12T11:06:11.024" v="518" actId="571"/>
          <ac:spMkLst>
            <pc:docMk/>
            <pc:sldMk cId="3012904222" sldId="264"/>
            <ac:spMk id="10" creationId="{1DD60494-1EB2-7BC7-83B5-9F16F3A57A7E}"/>
          </ac:spMkLst>
        </pc:spChg>
        <pc:spChg chg="add mod">
          <ac:chgData name="Sophanith Meas" userId="a6fc40902de52a34" providerId="LiveId" clId="{F9460431-5043-481E-9010-51DD4ECB489E}" dt="2024-11-12T11:08:07.521" v="535" actId="1076"/>
          <ac:spMkLst>
            <pc:docMk/>
            <pc:sldMk cId="3012904222" sldId="264"/>
            <ac:spMk id="11" creationId="{09586F67-E40F-7EBB-EEFB-70D5F7E2E136}"/>
          </ac:spMkLst>
        </pc:spChg>
        <pc:spChg chg="add mod">
          <ac:chgData name="Sophanith Meas" userId="a6fc40902de52a34" providerId="LiveId" clId="{F9460431-5043-481E-9010-51DD4ECB489E}" dt="2024-11-12T11:08:21.615" v="543" actId="20577"/>
          <ac:spMkLst>
            <pc:docMk/>
            <pc:sldMk cId="3012904222" sldId="264"/>
            <ac:spMk id="12" creationId="{67D68D5C-E019-D17E-4478-A9BAAE8792FF}"/>
          </ac:spMkLst>
        </pc:spChg>
        <pc:spChg chg="mod topLvl">
          <ac:chgData name="Sophanith Meas" userId="a6fc40902de52a34" providerId="LiveId" clId="{F9460431-5043-481E-9010-51DD4ECB489E}" dt="2024-11-12T11:08:07.521" v="535" actId="1076"/>
          <ac:spMkLst>
            <pc:docMk/>
            <pc:sldMk cId="3012904222" sldId="264"/>
            <ac:spMk id="14" creationId="{B9FA101A-269D-FD7F-DE61-71E5AE303DA0}"/>
          </ac:spMkLst>
        </pc:spChg>
        <pc:spChg chg="add mod ord">
          <ac:chgData name="Sophanith Meas" userId="a6fc40902de52a34" providerId="LiveId" clId="{F9460431-5043-481E-9010-51DD4ECB489E}" dt="2024-11-12T11:06:11.024" v="518" actId="571"/>
          <ac:spMkLst>
            <pc:docMk/>
            <pc:sldMk cId="3012904222" sldId="264"/>
            <ac:spMk id="16" creationId="{7227594C-7514-6697-3934-46427328D584}"/>
          </ac:spMkLst>
        </pc:spChg>
        <pc:spChg chg="mod">
          <ac:chgData name="Sophanith Meas" userId="a6fc40902de52a34" providerId="LiveId" clId="{F9460431-5043-481E-9010-51DD4ECB489E}" dt="2024-11-12T11:08:01.102" v="534" actId="1076"/>
          <ac:spMkLst>
            <pc:docMk/>
            <pc:sldMk cId="3012904222" sldId="264"/>
            <ac:spMk id="17" creationId="{5705F883-1648-B14F-EFD2-E05D8BA30A66}"/>
          </ac:spMkLst>
        </pc:spChg>
        <pc:spChg chg="add mod">
          <ac:chgData name="Sophanith Meas" userId="a6fc40902de52a34" providerId="LiveId" clId="{F9460431-5043-481E-9010-51DD4ECB489E}" dt="2024-11-12T11:08:07.521" v="535" actId="1076"/>
          <ac:spMkLst>
            <pc:docMk/>
            <pc:sldMk cId="3012904222" sldId="264"/>
            <ac:spMk id="18" creationId="{B73313AD-8EB8-E483-7254-BEFC80C2A6B0}"/>
          </ac:spMkLst>
        </pc:spChg>
        <pc:grpChg chg="add mod">
          <ac:chgData name="Sophanith Meas" userId="a6fc40902de52a34" providerId="LiveId" clId="{F9460431-5043-481E-9010-51DD4ECB489E}" dt="2024-11-12T11:08:07.521" v="535" actId="1076"/>
          <ac:grpSpMkLst>
            <pc:docMk/>
            <pc:sldMk cId="3012904222" sldId="264"/>
            <ac:grpSpMk id="3" creationId="{2DF7ECD5-4565-2954-9687-1F5C0136CC4B}"/>
          </ac:grpSpMkLst>
        </pc:grpChg>
        <pc:grpChg chg="add del mod">
          <ac:chgData name="Sophanith Meas" userId="a6fc40902de52a34" providerId="LiveId" clId="{F9460431-5043-481E-9010-51DD4ECB489E}" dt="2024-11-12T11:04:10.139" v="486" actId="165"/>
          <ac:grpSpMkLst>
            <pc:docMk/>
            <pc:sldMk cId="3012904222" sldId="264"/>
            <ac:grpSpMk id="7" creationId="{411AEB72-DE0B-CF4A-50CE-6A7D5A1E95B8}"/>
          </ac:grpSpMkLst>
        </pc:grpChg>
        <pc:grpChg chg="del mod">
          <ac:chgData name="Sophanith Meas" userId="a6fc40902de52a34" providerId="LiveId" clId="{F9460431-5043-481E-9010-51DD4ECB489E}" dt="2024-11-12T11:02:21.245" v="464" actId="478"/>
          <ac:grpSpMkLst>
            <pc:docMk/>
            <pc:sldMk cId="3012904222" sldId="264"/>
            <ac:grpSpMk id="15" creationId="{2C916050-F135-C57E-0AB2-46BD1E59F771}"/>
          </ac:grpSpMkLst>
        </pc:grpChg>
        <pc:picChg chg="mod topLvl modCrop">
          <ac:chgData name="Sophanith Meas" userId="a6fc40902de52a34" providerId="LiveId" clId="{F9460431-5043-481E-9010-51DD4ECB489E}" dt="2024-11-12T11:08:07.521" v="535" actId="1076"/>
          <ac:picMkLst>
            <pc:docMk/>
            <pc:sldMk cId="3012904222" sldId="264"/>
            <ac:picMk id="2" creationId="{00CB33AA-DB33-9CC6-17DF-9A19600AD0B5}"/>
          </ac:picMkLst>
        </pc:picChg>
        <pc:cxnChg chg="mod">
          <ac:chgData name="Sophanith Meas" userId="a6fc40902de52a34" providerId="LiveId" clId="{F9460431-5043-481E-9010-51DD4ECB489E}" dt="2024-11-12T11:08:07.521" v="535" actId="1076"/>
          <ac:cxnSpMkLst>
            <pc:docMk/>
            <pc:sldMk cId="3012904222" sldId="264"/>
            <ac:cxnSpMk id="13" creationId="{11866B0D-5ED8-340B-0CF6-DA341D7BFB29}"/>
          </ac:cxnSpMkLst>
        </pc:cxnChg>
        <pc:cxnChg chg="del">
          <ac:chgData name="Sophanith Meas" userId="a6fc40902de52a34" providerId="LiveId" clId="{F9460431-5043-481E-9010-51DD4ECB489E}" dt="2024-11-12T11:02:21.245" v="464" actId="478"/>
          <ac:cxnSpMkLst>
            <pc:docMk/>
            <pc:sldMk cId="3012904222" sldId="264"/>
            <ac:cxnSpMk id="20" creationId="{FC971C83-CAF9-E3D4-B716-2327668578F1}"/>
          </ac:cxnSpMkLst>
        </pc:cxnChg>
        <pc:cxnChg chg="add mod">
          <ac:chgData name="Sophanith Meas" userId="a6fc40902de52a34" providerId="LiveId" clId="{F9460431-5043-481E-9010-51DD4ECB489E}" dt="2024-11-12T11:08:07.521" v="535" actId="1076"/>
          <ac:cxnSpMkLst>
            <pc:docMk/>
            <pc:sldMk cId="3012904222" sldId="264"/>
            <ac:cxnSpMk id="21" creationId="{0EBA2606-E382-97C2-83FD-793928BFBB9B}"/>
          </ac:cxnSpMkLst>
        </pc:cxnChg>
      </pc:sldChg>
    </pc:docChg>
  </pc:docChgLst>
  <pc:docChgLst>
    <pc:chgData name="Sophanith Meas" userId="a6fc40902de52a34" providerId="LiveId" clId="{2586B18D-1C6A-45A4-9ED1-9FE7CFE49573}"/>
    <pc:docChg chg="undo custSel addSld modSld sldOrd">
      <pc:chgData name="Sophanith Meas" userId="a6fc40902de52a34" providerId="LiveId" clId="{2586B18D-1C6A-45A4-9ED1-9FE7CFE49573}" dt="2024-11-13T04:15:15.916" v="471" actId="1076"/>
      <pc:docMkLst>
        <pc:docMk/>
      </pc:docMkLst>
      <pc:sldChg chg="modSp mod">
        <pc:chgData name="Sophanith Meas" userId="a6fc40902de52a34" providerId="LiveId" clId="{2586B18D-1C6A-45A4-9ED1-9FE7CFE49573}" dt="2024-11-13T04:06:07.554" v="214" actId="20577"/>
        <pc:sldMkLst>
          <pc:docMk/>
          <pc:sldMk cId="535099321" sldId="257"/>
        </pc:sldMkLst>
        <pc:spChg chg="mod">
          <ac:chgData name="Sophanith Meas" userId="a6fc40902de52a34" providerId="LiveId" clId="{2586B18D-1C6A-45A4-9ED1-9FE7CFE49573}" dt="2024-11-13T04:06:07.554" v="214" actId="20577"/>
          <ac:spMkLst>
            <pc:docMk/>
            <pc:sldMk cId="535099321" sldId="257"/>
            <ac:spMk id="5" creationId="{AF3BF9DE-FC1E-1D00-802D-28F213876279}"/>
          </ac:spMkLst>
        </pc:spChg>
      </pc:sldChg>
      <pc:sldChg chg="modSp mod">
        <pc:chgData name="Sophanith Meas" userId="a6fc40902de52a34" providerId="LiveId" clId="{2586B18D-1C6A-45A4-9ED1-9FE7CFE49573}" dt="2024-11-13T04:06:49.704" v="238" actId="20577"/>
        <pc:sldMkLst>
          <pc:docMk/>
          <pc:sldMk cId="3611086782" sldId="262"/>
        </pc:sldMkLst>
        <pc:spChg chg="mod">
          <ac:chgData name="Sophanith Meas" userId="a6fc40902de52a34" providerId="LiveId" clId="{2586B18D-1C6A-45A4-9ED1-9FE7CFE49573}" dt="2024-11-13T04:06:49.704" v="238" actId="20577"/>
          <ac:spMkLst>
            <pc:docMk/>
            <pc:sldMk cId="3611086782" sldId="262"/>
            <ac:spMk id="5" creationId="{580B755F-8FF7-6A82-39DF-E223CF25FDCC}"/>
          </ac:spMkLst>
        </pc:spChg>
        <pc:spChg chg="mod">
          <ac:chgData name="Sophanith Meas" userId="a6fc40902de52a34" providerId="LiveId" clId="{2586B18D-1C6A-45A4-9ED1-9FE7CFE49573}" dt="2024-11-13T04:06:40.476" v="225" actId="20577"/>
          <ac:spMkLst>
            <pc:docMk/>
            <pc:sldMk cId="3611086782" sldId="262"/>
            <ac:spMk id="6" creationId="{8700621B-0537-013A-FA0E-6DBCD309AED1}"/>
          </ac:spMkLst>
        </pc:spChg>
        <pc:spChg chg="mod">
          <ac:chgData name="Sophanith Meas" userId="a6fc40902de52a34" providerId="LiveId" clId="{2586B18D-1C6A-45A4-9ED1-9FE7CFE49573}" dt="2024-11-13T04:06:13.294" v="218" actId="20577"/>
          <ac:spMkLst>
            <pc:docMk/>
            <pc:sldMk cId="3611086782" sldId="262"/>
            <ac:spMk id="17" creationId="{1059FD0A-8FDC-C397-88B7-316E949CC215}"/>
          </ac:spMkLst>
        </pc:spChg>
      </pc:sldChg>
      <pc:sldChg chg="modSp mod">
        <pc:chgData name="Sophanith Meas" userId="a6fc40902de52a34" providerId="LiveId" clId="{2586B18D-1C6A-45A4-9ED1-9FE7CFE49573}" dt="2024-11-13T04:07:11.881" v="256" actId="20577"/>
        <pc:sldMkLst>
          <pc:docMk/>
          <pc:sldMk cId="2448587991" sldId="263"/>
        </pc:sldMkLst>
        <pc:spChg chg="mod">
          <ac:chgData name="Sophanith Meas" userId="a6fc40902de52a34" providerId="LiveId" clId="{2586B18D-1C6A-45A4-9ED1-9FE7CFE49573}" dt="2024-11-13T04:07:08.192" v="253" actId="20577"/>
          <ac:spMkLst>
            <pc:docMk/>
            <pc:sldMk cId="2448587991" sldId="263"/>
            <ac:spMk id="6" creationId="{70208726-372B-26DA-B8AA-1ABF022D0F04}"/>
          </ac:spMkLst>
        </pc:spChg>
        <pc:spChg chg="mod">
          <ac:chgData name="Sophanith Meas" userId="a6fc40902de52a34" providerId="LiveId" clId="{2586B18D-1C6A-45A4-9ED1-9FE7CFE49573}" dt="2024-11-13T04:07:11.881" v="256" actId="20577"/>
          <ac:spMkLst>
            <pc:docMk/>
            <pc:sldMk cId="2448587991" sldId="263"/>
            <ac:spMk id="8" creationId="{8332A1D7-B4CA-6510-3AC9-4163A5561964}"/>
          </ac:spMkLst>
        </pc:spChg>
        <pc:spChg chg="mod">
          <ac:chgData name="Sophanith Meas" userId="a6fc40902de52a34" providerId="LiveId" clId="{2586B18D-1C6A-45A4-9ED1-9FE7CFE49573}" dt="2024-11-13T04:06:59.350" v="250" actId="20577"/>
          <ac:spMkLst>
            <pc:docMk/>
            <pc:sldMk cId="2448587991" sldId="263"/>
            <ac:spMk id="17" creationId="{2A1446CE-38F2-B09B-F943-53C51571AE4A}"/>
          </ac:spMkLst>
        </pc:spChg>
      </pc:sldChg>
      <pc:sldChg chg="modSp mod">
        <pc:chgData name="Sophanith Meas" userId="a6fc40902de52a34" providerId="LiveId" clId="{2586B18D-1C6A-45A4-9ED1-9FE7CFE49573}" dt="2024-11-13T04:07:32.810" v="285" actId="20577"/>
        <pc:sldMkLst>
          <pc:docMk/>
          <pc:sldMk cId="3012904222" sldId="264"/>
        </pc:sldMkLst>
        <pc:spChg chg="mod">
          <ac:chgData name="Sophanith Meas" userId="a6fc40902de52a34" providerId="LiveId" clId="{2586B18D-1C6A-45A4-9ED1-9FE7CFE49573}" dt="2024-11-13T04:07:32.810" v="285" actId="20577"/>
          <ac:spMkLst>
            <pc:docMk/>
            <pc:sldMk cId="3012904222" sldId="264"/>
            <ac:spMk id="5" creationId="{B28527D6-70CE-E80C-88D1-CA6FA5380E89}"/>
          </ac:spMkLst>
        </pc:spChg>
        <pc:spChg chg="mod">
          <ac:chgData name="Sophanith Meas" userId="a6fc40902de52a34" providerId="LiveId" clId="{2586B18D-1C6A-45A4-9ED1-9FE7CFE49573}" dt="2024-11-13T04:07:28.454" v="278" actId="20577"/>
          <ac:spMkLst>
            <pc:docMk/>
            <pc:sldMk cId="3012904222" sldId="264"/>
            <ac:spMk id="12" creationId="{67D68D5C-E019-D17E-4478-A9BAAE8792FF}"/>
          </ac:spMkLst>
        </pc:spChg>
        <pc:spChg chg="mod">
          <ac:chgData name="Sophanith Meas" userId="a6fc40902de52a34" providerId="LiveId" clId="{2586B18D-1C6A-45A4-9ED1-9FE7CFE49573}" dt="2024-11-13T04:07:23.293" v="271" actId="20577"/>
          <ac:spMkLst>
            <pc:docMk/>
            <pc:sldMk cId="3012904222" sldId="264"/>
            <ac:spMk id="17" creationId="{5705F883-1648-B14F-EFD2-E05D8BA30A66}"/>
          </ac:spMkLst>
        </pc:spChg>
      </pc:sldChg>
      <pc:sldChg chg="addSp delSp modSp add mod">
        <pc:chgData name="Sophanith Meas" userId="a6fc40902de52a34" providerId="LiveId" clId="{2586B18D-1C6A-45A4-9ED1-9FE7CFE49573}" dt="2024-11-13T04:07:39.769" v="292" actId="20577"/>
        <pc:sldMkLst>
          <pc:docMk/>
          <pc:sldMk cId="3288765481" sldId="265"/>
        </pc:sldMkLst>
        <pc:spChg chg="mod">
          <ac:chgData name="Sophanith Meas" userId="a6fc40902de52a34" providerId="LiveId" clId="{2586B18D-1C6A-45A4-9ED1-9FE7CFE49573}" dt="2024-11-13T03:57:51.927" v="105" actId="20577"/>
          <ac:spMkLst>
            <pc:docMk/>
            <pc:sldMk cId="3288765481" sldId="265"/>
            <ac:spMk id="5" creationId="{BD5D18B8-E8BA-7B4F-001B-D639D19B5330}"/>
          </ac:spMkLst>
        </pc:spChg>
        <pc:spChg chg="add mod">
          <ac:chgData name="Sophanith Meas" userId="a6fc40902de52a34" providerId="LiveId" clId="{2586B18D-1C6A-45A4-9ED1-9FE7CFE49573}" dt="2024-11-13T03:55:32.852" v="33" actId="1076"/>
          <ac:spMkLst>
            <pc:docMk/>
            <pc:sldMk cId="3288765481" sldId="265"/>
            <ac:spMk id="6" creationId="{7EC59DA7-05D6-6F55-57A0-E131A81CEE17}"/>
          </ac:spMkLst>
        </pc:spChg>
        <pc:spChg chg="del">
          <ac:chgData name="Sophanith Meas" userId="a6fc40902de52a34" providerId="LiveId" clId="{2586B18D-1C6A-45A4-9ED1-9FE7CFE49573}" dt="2024-11-13T03:53:48.873" v="6" actId="478"/>
          <ac:spMkLst>
            <pc:docMk/>
            <pc:sldMk cId="3288765481" sldId="265"/>
            <ac:spMk id="8" creationId="{5961BBE4-FCF5-95D6-55FE-B4C291F7785F}"/>
          </ac:spMkLst>
        </pc:spChg>
        <pc:spChg chg="add mod">
          <ac:chgData name="Sophanith Meas" userId="a6fc40902de52a34" providerId="LiveId" clId="{2586B18D-1C6A-45A4-9ED1-9FE7CFE49573}" dt="2024-11-13T03:55:02.199" v="27" actId="571"/>
          <ac:spMkLst>
            <pc:docMk/>
            <pc:sldMk cId="3288765481" sldId="265"/>
            <ac:spMk id="9" creationId="{24A692FF-7334-0F73-F01A-99DE508194B7}"/>
          </ac:spMkLst>
        </pc:spChg>
        <pc:spChg chg="del mod">
          <ac:chgData name="Sophanith Meas" userId="a6fc40902de52a34" providerId="LiveId" clId="{2586B18D-1C6A-45A4-9ED1-9FE7CFE49573}" dt="2024-11-13T03:58:52.224" v="117" actId="478"/>
          <ac:spMkLst>
            <pc:docMk/>
            <pc:sldMk cId="3288765481" sldId="265"/>
            <ac:spMk id="11" creationId="{05300A05-CBC3-78B6-1CDA-394CCFB418B4}"/>
          </ac:spMkLst>
        </pc:spChg>
        <pc:spChg chg="mod topLvl">
          <ac:chgData name="Sophanith Meas" userId="a6fc40902de52a34" providerId="LiveId" clId="{2586B18D-1C6A-45A4-9ED1-9FE7CFE49573}" dt="2024-11-13T03:58:42.036" v="115" actId="14100"/>
          <ac:spMkLst>
            <pc:docMk/>
            <pc:sldMk cId="3288765481" sldId="265"/>
            <ac:spMk id="12" creationId="{D349FDE2-99B1-7E34-D4CF-320F4C01662F}"/>
          </ac:spMkLst>
        </pc:spChg>
        <pc:spChg chg="mod">
          <ac:chgData name="Sophanith Meas" userId="a6fc40902de52a34" providerId="LiveId" clId="{2586B18D-1C6A-45A4-9ED1-9FE7CFE49573}" dt="2024-11-13T03:59:18.670" v="126" actId="14100"/>
          <ac:spMkLst>
            <pc:docMk/>
            <pc:sldMk cId="3288765481" sldId="265"/>
            <ac:spMk id="14" creationId="{29624F3C-36E3-804A-40B8-F7C292FF5BB0}"/>
          </ac:spMkLst>
        </pc:spChg>
        <pc:spChg chg="add mod">
          <ac:chgData name="Sophanith Meas" userId="a6fc40902de52a34" providerId="LiveId" clId="{2586B18D-1C6A-45A4-9ED1-9FE7CFE49573}" dt="2024-11-13T03:58:37.060" v="113" actId="14100"/>
          <ac:spMkLst>
            <pc:docMk/>
            <pc:sldMk cId="3288765481" sldId="265"/>
            <ac:spMk id="15" creationId="{6A155093-673C-9623-97A5-3F6F800DB8AB}"/>
          </ac:spMkLst>
        </pc:spChg>
        <pc:spChg chg="mod">
          <ac:chgData name="Sophanith Meas" userId="a6fc40902de52a34" providerId="LiveId" clId="{2586B18D-1C6A-45A4-9ED1-9FE7CFE49573}" dt="2024-11-13T04:07:39.769" v="292" actId="20577"/>
          <ac:spMkLst>
            <pc:docMk/>
            <pc:sldMk cId="3288765481" sldId="265"/>
            <ac:spMk id="17" creationId="{F04ECF62-839B-B849-1764-C9017CC08036}"/>
          </ac:spMkLst>
        </pc:spChg>
        <pc:spChg chg="mod topLvl">
          <ac:chgData name="Sophanith Meas" userId="a6fc40902de52a34" providerId="LiveId" clId="{2586B18D-1C6A-45A4-9ED1-9FE7CFE49573}" dt="2024-11-13T03:56:09.530" v="47" actId="165"/>
          <ac:spMkLst>
            <pc:docMk/>
            <pc:sldMk cId="3288765481" sldId="265"/>
            <ac:spMk id="18" creationId="{3697384C-93B7-31F8-0261-4EBCD660EF9A}"/>
          </ac:spMkLst>
        </pc:spChg>
        <pc:spChg chg="add mod">
          <ac:chgData name="Sophanith Meas" userId="a6fc40902de52a34" providerId="LiveId" clId="{2586B18D-1C6A-45A4-9ED1-9FE7CFE49573}" dt="2024-11-13T03:57:57.213" v="106" actId="14100"/>
          <ac:spMkLst>
            <pc:docMk/>
            <pc:sldMk cId="3288765481" sldId="265"/>
            <ac:spMk id="19" creationId="{65E20B7A-E4B6-C352-A3D5-A557C5D63751}"/>
          </ac:spMkLst>
        </pc:spChg>
        <pc:spChg chg="add mod">
          <ac:chgData name="Sophanith Meas" userId="a6fc40902de52a34" providerId="LiveId" clId="{2586B18D-1C6A-45A4-9ED1-9FE7CFE49573}" dt="2024-11-13T03:56:19.350" v="49" actId="571"/>
          <ac:spMkLst>
            <pc:docMk/>
            <pc:sldMk cId="3288765481" sldId="265"/>
            <ac:spMk id="20" creationId="{AD239122-D24B-E11F-0541-6BCD3F69E8DA}"/>
          </ac:spMkLst>
        </pc:spChg>
        <pc:grpChg chg="mod">
          <ac:chgData name="Sophanith Meas" userId="a6fc40902de52a34" providerId="LiveId" clId="{2586B18D-1C6A-45A4-9ED1-9FE7CFE49573}" dt="2024-11-13T03:58:45.140" v="116" actId="14100"/>
          <ac:grpSpMkLst>
            <pc:docMk/>
            <pc:sldMk cId="3288765481" sldId="265"/>
            <ac:grpSpMk id="3" creationId="{0EECC2A7-C4D4-DF60-22AC-617018AC15FA}"/>
          </ac:grpSpMkLst>
        </pc:grpChg>
        <pc:grpChg chg="add del mod">
          <ac:chgData name="Sophanith Meas" userId="a6fc40902de52a34" providerId="LiveId" clId="{2586B18D-1C6A-45A4-9ED1-9FE7CFE49573}" dt="2024-11-13T03:56:09.530" v="47" actId="165"/>
          <ac:grpSpMkLst>
            <pc:docMk/>
            <pc:sldMk cId="3288765481" sldId="265"/>
            <ac:grpSpMk id="16" creationId="{71FDF6BE-014D-B1AA-2859-51A3249BD832}"/>
          </ac:grpSpMkLst>
        </pc:grpChg>
        <pc:picChg chg="mod modCrop">
          <ac:chgData name="Sophanith Meas" userId="a6fc40902de52a34" providerId="LiveId" clId="{2586B18D-1C6A-45A4-9ED1-9FE7CFE49573}" dt="2024-11-13T03:58:33.038" v="112" actId="732"/>
          <ac:picMkLst>
            <pc:docMk/>
            <pc:sldMk cId="3288765481" sldId="265"/>
            <ac:picMk id="2" creationId="{8A68B214-FE6D-15AF-FF4D-EE35729416C2}"/>
          </ac:picMkLst>
        </pc:picChg>
        <pc:picChg chg="add mod">
          <ac:chgData name="Sophanith Meas" userId="a6fc40902de52a34" providerId="LiveId" clId="{2586B18D-1C6A-45A4-9ED1-9FE7CFE49573}" dt="2024-11-13T03:53:55.595" v="9" actId="571"/>
          <ac:picMkLst>
            <pc:docMk/>
            <pc:sldMk cId="3288765481" sldId="265"/>
            <ac:picMk id="4" creationId="{96EF5366-6174-0482-54B1-4ED1C57D3B46}"/>
          </ac:picMkLst>
        </pc:picChg>
        <pc:picChg chg="add mod">
          <ac:chgData name="Sophanith Meas" userId="a6fc40902de52a34" providerId="LiveId" clId="{2586B18D-1C6A-45A4-9ED1-9FE7CFE49573}" dt="2024-11-13T03:55:02.199" v="27" actId="571"/>
          <ac:picMkLst>
            <pc:docMk/>
            <pc:sldMk cId="3288765481" sldId="265"/>
            <ac:picMk id="7" creationId="{4C6BA6EE-48A3-5452-0138-192180934546}"/>
          </ac:picMkLst>
        </pc:picChg>
        <pc:cxnChg chg="del mod">
          <ac:chgData name="Sophanith Meas" userId="a6fc40902de52a34" providerId="LiveId" clId="{2586B18D-1C6A-45A4-9ED1-9FE7CFE49573}" dt="2024-11-13T03:58:07.936" v="109" actId="478"/>
          <ac:cxnSpMkLst>
            <pc:docMk/>
            <pc:sldMk cId="3288765481" sldId="265"/>
            <ac:cxnSpMk id="13" creationId="{76B9371E-F4BA-60C9-0AB1-066F68EDD567}"/>
          </ac:cxnSpMkLst>
        </pc:cxnChg>
        <pc:cxnChg chg="mod">
          <ac:chgData name="Sophanith Meas" userId="a6fc40902de52a34" providerId="LiveId" clId="{2586B18D-1C6A-45A4-9ED1-9FE7CFE49573}" dt="2024-11-13T03:59:03.050" v="121" actId="1076"/>
          <ac:cxnSpMkLst>
            <pc:docMk/>
            <pc:sldMk cId="3288765481" sldId="265"/>
            <ac:cxnSpMk id="21" creationId="{0AD5D2C0-1C05-37E6-F52E-080071EEFAFD}"/>
          </ac:cxnSpMkLst>
        </pc:cxnChg>
        <pc:cxnChg chg="add mod">
          <ac:chgData name="Sophanith Meas" userId="a6fc40902de52a34" providerId="LiveId" clId="{2586B18D-1C6A-45A4-9ED1-9FE7CFE49573}" dt="2024-11-13T03:59:25.331" v="127" actId="14100"/>
          <ac:cxnSpMkLst>
            <pc:docMk/>
            <pc:sldMk cId="3288765481" sldId="265"/>
            <ac:cxnSpMk id="23" creationId="{81CFCF06-A902-E463-88DB-80CD5D6334B6}"/>
          </ac:cxnSpMkLst>
        </pc:cxnChg>
        <pc:cxnChg chg="add mod">
          <ac:chgData name="Sophanith Meas" userId="a6fc40902de52a34" providerId="LiveId" clId="{2586B18D-1C6A-45A4-9ED1-9FE7CFE49573}" dt="2024-11-13T03:59:32.253" v="129" actId="14100"/>
          <ac:cxnSpMkLst>
            <pc:docMk/>
            <pc:sldMk cId="3288765481" sldId="265"/>
            <ac:cxnSpMk id="25" creationId="{7C5CA50C-4E3F-007B-C9BA-8401F54DE850}"/>
          </ac:cxnSpMkLst>
        </pc:cxnChg>
      </pc:sldChg>
      <pc:sldChg chg="addSp delSp modSp add mod ord">
        <pc:chgData name="Sophanith Meas" userId="a6fc40902de52a34" providerId="LiveId" clId="{2586B18D-1C6A-45A4-9ED1-9FE7CFE49573}" dt="2024-11-13T04:09:04.636" v="337" actId="478"/>
        <pc:sldMkLst>
          <pc:docMk/>
          <pc:sldMk cId="1094918607" sldId="266"/>
        </pc:sldMkLst>
        <pc:spChg chg="mod">
          <ac:chgData name="Sophanith Meas" userId="a6fc40902de52a34" providerId="LiveId" clId="{2586B18D-1C6A-45A4-9ED1-9FE7CFE49573}" dt="2024-11-13T04:08:23.300" v="323" actId="20577"/>
          <ac:spMkLst>
            <pc:docMk/>
            <pc:sldMk cId="1094918607" sldId="266"/>
            <ac:spMk id="5" creationId="{D4990885-3D85-3FF2-64B1-473AB2D4BA99}"/>
          </ac:spMkLst>
        </pc:spChg>
        <pc:spChg chg="add mod">
          <ac:chgData name="Sophanith Meas" userId="a6fc40902de52a34" providerId="LiveId" clId="{2586B18D-1C6A-45A4-9ED1-9FE7CFE49573}" dt="2024-11-13T04:03:38.835" v="166" actId="571"/>
          <ac:spMkLst>
            <pc:docMk/>
            <pc:sldMk cId="1094918607" sldId="266"/>
            <ac:spMk id="6" creationId="{86790E2B-D229-CDD3-A334-A75F80C890E6}"/>
          </ac:spMkLst>
        </pc:spChg>
        <pc:spChg chg="mod">
          <ac:chgData name="Sophanith Meas" userId="a6fc40902de52a34" providerId="LiveId" clId="{2586B18D-1C6A-45A4-9ED1-9FE7CFE49573}" dt="2024-11-13T04:04:51.383" v="192" actId="164"/>
          <ac:spMkLst>
            <pc:docMk/>
            <pc:sldMk cId="1094918607" sldId="266"/>
            <ac:spMk id="8" creationId="{2FF9ED5D-AA3B-2702-9EB5-CD66865B0577}"/>
          </ac:spMkLst>
        </pc:spChg>
        <pc:spChg chg="add mod">
          <ac:chgData name="Sophanith Meas" userId="a6fc40902de52a34" providerId="LiveId" clId="{2586B18D-1C6A-45A4-9ED1-9FE7CFE49573}" dt="2024-11-13T04:03:43.514" v="168" actId="571"/>
          <ac:spMkLst>
            <pc:docMk/>
            <pc:sldMk cId="1094918607" sldId="266"/>
            <ac:spMk id="9" creationId="{FB98D770-694B-BF02-68A9-66D6CA58689E}"/>
          </ac:spMkLst>
        </pc:spChg>
        <pc:spChg chg="del mod">
          <ac:chgData name="Sophanith Meas" userId="a6fc40902de52a34" providerId="LiveId" clId="{2586B18D-1C6A-45A4-9ED1-9FE7CFE49573}" dt="2024-11-13T04:09:04.636" v="337" actId="478"/>
          <ac:spMkLst>
            <pc:docMk/>
            <pc:sldMk cId="1094918607" sldId="266"/>
            <ac:spMk id="11" creationId="{BD9E43AA-80C3-2006-BE7C-172088A08043}"/>
          </ac:spMkLst>
        </pc:spChg>
        <pc:spChg chg="mod">
          <ac:chgData name="Sophanith Meas" userId="a6fc40902de52a34" providerId="LiveId" clId="{2586B18D-1C6A-45A4-9ED1-9FE7CFE49573}" dt="2024-11-13T04:08:01.440" v="315" actId="20577"/>
          <ac:spMkLst>
            <pc:docMk/>
            <pc:sldMk cId="1094918607" sldId="266"/>
            <ac:spMk id="12" creationId="{70EB7E44-95EC-FA81-2851-9B8F847FBB6C}"/>
          </ac:spMkLst>
        </pc:spChg>
        <pc:spChg chg="del">
          <ac:chgData name="Sophanith Meas" userId="a6fc40902de52a34" providerId="LiveId" clId="{2586B18D-1C6A-45A4-9ED1-9FE7CFE49573}" dt="2024-11-13T04:03:28.339" v="162" actId="478"/>
          <ac:spMkLst>
            <pc:docMk/>
            <pc:sldMk cId="1094918607" sldId="266"/>
            <ac:spMk id="14" creationId="{097868C7-09C7-DA60-8BD2-3F29666865F7}"/>
          </ac:spMkLst>
        </pc:spChg>
        <pc:spChg chg="add mod">
          <ac:chgData name="Sophanith Meas" userId="a6fc40902de52a34" providerId="LiveId" clId="{2586B18D-1C6A-45A4-9ED1-9FE7CFE49573}" dt="2024-11-13T04:04:51.383" v="192" actId="164"/>
          <ac:spMkLst>
            <pc:docMk/>
            <pc:sldMk cId="1094918607" sldId="266"/>
            <ac:spMk id="15" creationId="{C40B5B09-8092-5821-26C1-369051CDA624}"/>
          </ac:spMkLst>
        </pc:spChg>
        <pc:spChg chg="add del mod">
          <ac:chgData name="Sophanith Meas" userId="a6fc40902de52a34" providerId="LiveId" clId="{2586B18D-1C6A-45A4-9ED1-9FE7CFE49573}" dt="2024-11-13T04:07:48.266" v="307" actId="20577"/>
          <ac:spMkLst>
            <pc:docMk/>
            <pc:sldMk cId="1094918607" sldId="266"/>
            <ac:spMk id="17" creationId="{504174D5-76E5-497F-5482-AECF21DF2358}"/>
          </ac:spMkLst>
        </pc:spChg>
        <pc:spChg chg="mod">
          <ac:chgData name="Sophanith Meas" userId="a6fc40902de52a34" providerId="LiveId" clId="{2586B18D-1C6A-45A4-9ED1-9FE7CFE49573}" dt="2024-11-13T04:05:17.385" v="206" actId="1036"/>
          <ac:spMkLst>
            <pc:docMk/>
            <pc:sldMk cId="1094918607" sldId="266"/>
            <ac:spMk id="18" creationId="{8F716D07-2EA9-C62B-9904-F6E1B35B2F2B}"/>
          </ac:spMkLst>
        </pc:spChg>
        <pc:grpChg chg="mod">
          <ac:chgData name="Sophanith Meas" userId="a6fc40902de52a34" providerId="LiveId" clId="{2586B18D-1C6A-45A4-9ED1-9FE7CFE49573}" dt="2024-11-13T04:05:31.956" v="210" actId="14100"/>
          <ac:grpSpMkLst>
            <pc:docMk/>
            <pc:sldMk cId="1094918607" sldId="266"/>
            <ac:grpSpMk id="3" creationId="{C8180D8E-1019-F4AE-3A31-163602203995}"/>
          </ac:grpSpMkLst>
        </pc:grpChg>
        <pc:grpChg chg="add mod">
          <ac:chgData name="Sophanith Meas" userId="a6fc40902de52a34" providerId="LiveId" clId="{2586B18D-1C6A-45A4-9ED1-9FE7CFE49573}" dt="2024-11-13T04:05:28.140" v="209" actId="14100"/>
          <ac:grpSpMkLst>
            <pc:docMk/>
            <pc:sldMk cId="1094918607" sldId="266"/>
            <ac:grpSpMk id="16" creationId="{7B9E793B-3F55-F6F4-EC99-C50B6D1CEED4}"/>
          </ac:grpSpMkLst>
        </pc:grpChg>
        <pc:grpChg chg="add mod">
          <ac:chgData name="Sophanith Meas" userId="a6fc40902de52a34" providerId="LiveId" clId="{2586B18D-1C6A-45A4-9ED1-9FE7CFE49573}" dt="2024-11-13T04:04:55.013" v="193" actId="14100"/>
          <ac:grpSpMkLst>
            <pc:docMk/>
            <pc:sldMk cId="1094918607" sldId="266"/>
            <ac:grpSpMk id="19" creationId="{B9511597-1F57-7CB1-6115-22B48424EDEA}"/>
          </ac:grpSpMkLst>
        </pc:grpChg>
        <pc:picChg chg="mod modCrop">
          <ac:chgData name="Sophanith Meas" userId="a6fc40902de52a34" providerId="LiveId" clId="{2586B18D-1C6A-45A4-9ED1-9FE7CFE49573}" dt="2024-11-13T04:04:51.383" v="192" actId="164"/>
          <ac:picMkLst>
            <pc:docMk/>
            <pc:sldMk cId="1094918607" sldId="266"/>
            <ac:picMk id="2" creationId="{6A2C36BF-2C0C-2ADB-E19B-795618A7E7E3}"/>
          </ac:picMkLst>
        </pc:picChg>
        <pc:picChg chg="add mod">
          <ac:chgData name="Sophanith Meas" userId="a6fc40902de52a34" providerId="LiveId" clId="{2586B18D-1C6A-45A4-9ED1-9FE7CFE49573}" dt="2024-11-13T04:03:38.835" v="166" actId="571"/>
          <ac:picMkLst>
            <pc:docMk/>
            <pc:sldMk cId="1094918607" sldId="266"/>
            <ac:picMk id="4" creationId="{F7C569B1-4F3D-38CC-D17E-2761CAA50AD4}"/>
          </ac:picMkLst>
        </pc:picChg>
        <pc:picChg chg="add mod">
          <ac:chgData name="Sophanith Meas" userId="a6fc40902de52a34" providerId="LiveId" clId="{2586B18D-1C6A-45A4-9ED1-9FE7CFE49573}" dt="2024-11-13T04:03:43.514" v="168" actId="571"/>
          <ac:picMkLst>
            <pc:docMk/>
            <pc:sldMk cId="1094918607" sldId="266"/>
            <ac:picMk id="7" creationId="{B4297780-C1A2-7B2C-34F1-B0F16E0D91D2}"/>
          </ac:picMkLst>
        </pc:picChg>
        <pc:cxnChg chg="add del mod">
          <ac:chgData name="Sophanith Meas" userId="a6fc40902de52a34" providerId="LiveId" clId="{2586B18D-1C6A-45A4-9ED1-9FE7CFE49573}" dt="2024-11-13T04:08:54.524" v="333" actId="1076"/>
          <ac:cxnSpMkLst>
            <pc:docMk/>
            <pc:sldMk cId="1094918607" sldId="266"/>
            <ac:cxnSpMk id="13" creationId="{DA098425-2899-CF12-7CE8-37173F7ADA5D}"/>
          </ac:cxnSpMkLst>
        </pc:cxnChg>
        <pc:cxnChg chg="del mod">
          <ac:chgData name="Sophanith Meas" userId="a6fc40902de52a34" providerId="LiveId" clId="{2586B18D-1C6A-45A4-9ED1-9FE7CFE49573}" dt="2024-11-13T04:08:44.256" v="329" actId="478"/>
          <ac:cxnSpMkLst>
            <pc:docMk/>
            <pc:sldMk cId="1094918607" sldId="266"/>
            <ac:cxnSpMk id="21" creationId="{3CAD3B7F-03B0-7C42-25E8-D39F95410390}"/>
          </ac:cxnSpMkLst>
        </pc:cxnChg>
        <pc:cxnChg chg="add mod">
          <ac:chgData name="Sophanith Meas" userId="a6fc40902de52a34" providerId="LiveId" clId="{2586B18D-1C6A-45A4-9ED1-9FE7CFE49573}" dt="2024-11-13T04:08:59.956" v="335" actId="14100"/>
          <ac:cxnSpMkLst>
            <pc:docMk/>
            <pc:sldMk cId="1094918607" sldId="266"/>
            <ac:cxnSpMk id="23" creationId="{B975F971-F275-82BB-B1F3-3DF9E3B71F08}"/>
          </ac:cxnSpMkLst>
        </pc:cxnChg>
      </pc:sldChg>
      <pc:sldChg chg="addSp delSp modSp add mod">
        <pc:chgData name="Sophanith Meas" userId="a6fc40902de52a34" providerId="LiveId" clId="{2586B18D-1C6A-45A4-9ED1-9FE7CFE49573}" dt="2024-11-13T04:13:08.965" v="414" actId="20577"/>
        <pc:sldMkLst>
          <pc:docMk/>
          <pc:sldMk cId="4060983092" sldId="267"/>
        </pc:sldMkLst>
        <pc:spChg chg="add mod">
          <ac:chgData name="Sophanith Meas" userId="a6fc40902de52a34" providerId="LiveId" clId="{2586B18D-1C6A-45A4-9ED1-9FE7CFE49573}" dt="2024-11-13T04:10:24.277" v="355" actId="571"/>
          <ac:spMkLst>
            <pc:docMk/>
            <pc:sldMk cId="4060983092" sldId="267"/>
            <ac:spMk id="4" creationId="{1CCD59DE-F767-1139-9132-40F08F81ADF9}"/>
          </ac:spMkLst>
        </pc:spChg>
        <pc:spChg chg="mod">
          <ac:chgData name="Sophanith Meas" userId="a6fc40902de52a34" providerId="LiveId" clId="{2586B18D-1C6A-45A4-9ED1-9FE7CFE49573}" dt="2024-11-13T04:11:52.311" v="398" actId="20577"/>
          <ac:spMkLst>
            <pc:docMk/>
            <pc:sldMk cId="4060983092" sldId="267"/>
            <ac:spMk id="7" creationId="{9C7A7344-6DD7-6BF2-E877-3F815179A97F}"/>
          </ac:spMkLst>
        </pc:spChg>
        <pc:spChg chg="mod topLvl">
          <ac:chgData name="Sophanith Meas" userId="a6fc40902de52a34" providerId="LiveId" clId="{2586B18D-1C6A-45A4-9ED1-9FE7CFE49573}" dt="2024-11-13T04:10:20.096" v="354" actId="1076"/>
          <ac:spMkLst>
            <pc:docMk/>
            <pc:sldMk cId="4060983092" sldId="267"/>
            <ac:spMk id="8" creationId="{4F6186DE-7485-2EB6-977A-4C8CE1AA1ED2}"/>
          </ac:spMkLst>
        </pc:spChg>
        <pc:spChg chg="mod">
          <ac:chgData name="Sophanith Meas" userId="a6fc40902de52a34" providerId="LiveId" clId="{2586B18D-1C6A-45A4-9ED1-9FE7CFE49573}" dt="2024-11-13T04:11:20.621" v="362" actId="20577"/>
          <ac:spMkLst>
            <pc:docMk/>
            <pc:sldMk cId="4060983092" sldId="267"/>
            <ac:spMk id="9" creationId="{5C543DA2-7CC3-98A7-926A-94676F3FF632}"/>
          </ac:spMkLst>
        </pc:spChg>
        <pc:spChg chg="add mod">
          <ac:chgData name="Sophanith Meas" userId="a6fc40902de52a34" providerId="LiveId" clId="{2586B18D-1C6A-45A4-9ED1-9FE7CFE49573}" dt="2024-11-13T04:12:27.267" v="403" actId="1076"/>
          <ac:spMkLst>
            <pc:docMk/>
            <pc:sldMk cId="4060983092" sldId="267"/>
            <ac:spMk id="14" creationId="{14E854B9-D9CB-E647-B674-CD46239E3550}"/>
          </ac:spMkLst>
        </pc:spChg>
        <pc:spChg chg="del mod topLvl">
          <ac:chgData name="Sophanith Meas" userId="a6fc40902de52a34" providerId="LiveId" clId="{2586B18D-1C6A-45A4-9ED1-9FE7CFE49573}" dt="2024-11-13T04:09:44.411" v="350" actId="478"/>
          <ac:spMkLst>
            <pc:docMk/>
            <pc:sldMk cId="4060983092" sldId="267"/>
            <ac:spMk id="15" creationId="{4B48BE7F-C767-C0BF-D891-5CAB58235E56}"/>
          </ac:spMkLst>
        </pc:spChg>
        <pc:spChg chg="mod">
          <ac:chgData name="Sophanith Meas" userId="a6fc40902de52a34" providerId="LiveId" clId="{2586B18D-1C6A-45A4-9ED1-9FE7CFE49573}" dt="2024-11-13T04:09:21.692" v="346" actId="20577"/>
          <ac:spMkLst>
            <pc:docMk/>
            <pc:sldMk cId="4060983092" sldId="267"/>
            <ac:spMk id="17" creationId="{EC6F822C-7E79-DA30-DB38-64263DF85B30}"/>
          </ac:spMkLst>
        </pc:spChg>
        <pc:spChg chg="add mod">
          <ac:chgData name="Sophanith Meas" userId="a6fc40902de52a34" providerId="LiveId" clId="{2586B18D-1C6A-45A4-9ED1-9FE7CFE49573}" dt="2024-11-13T04:11:45.161" v="382" actId="20577"/>
          <ac:spMkLst>
            <pc:docMk/>
            <pc:sldMk cId="4060983092" sldId="267"/>
            <ac:spMk id="20" creationId="{988BCCF9-82BE-253A-DA93-123E0AC59386}"/>
          </ac:spMkLst>
        </pc:spChg>
        <pc:spChg chg="add mod">
          <ac:chgData name="Sophanith Meas" userId="a6fc40902de52a34" providerId="LiveId" clId="{2586B18D-1C6A-45A4-9ED1-9FE7CFE49573}" dt="2024-11-13T04:13:08.965" v="414" actId="20577"/>
          <ac:spMkLst>
            <pc:docMk/>
            <pc:sldMk cId="4060983092" sldId="267"/>
            <ac:spMk id="21" creationId="{461FAA42-C031-E871-3672-40561882FBFA}"/>
          </ac:spMkLst>
        </pc:spChg>
        <pc:grpChg chg="del mod">
          <ac:chgData name="Sophanith Meas" userId="a6fc40902de52a34" providerId="LiveId" clId="{2586B18D-1C6A-45A4-9ED1-9FE7CFE49573}" dt="2024-11-13T04:10:31.942" v="357" actId="478"/>
          <ac:grpSpMkLst>
            <pc:docMk/>
            <pc:sldMk cId="4060983092" sldId="267"/>
            <ac:grpSpMk id="3" creationId="{832606E1-9019-3DEB-FA22-DF93F8351238}"/>
          </ac:grpSpMkLst>
        </pc:grpChg>
        <pc:grpChg chg="add mod">
          <ac:chgData name="Sophanith Meas" userId="a6fc40902de52a34" providerId="LiveId" clId="{2586B18D-1C6A-45A4-9ED1-9FE7CFE49573}" dt="2024-11-13T04:12:25.019" v="402" actId="14100"/>
          <ac:grpSpMkLst>
            <pc:docMk/>
            <pc:sldMk cId="4060983092" sldId="267"/>
            <ac:grpSpMk id="6" creationId="{DDE28244-6251-C787-5C0F-2EA492BA2C82}"/>
          </ac:grpSpMkLst>
        </pc:grpChg>
        <pc:grpChg chg="del">
          <ac:chgData name="Sophanith Meas" userId="a6fc40902de52a34" providerId="LiveId" clId="{2586B18D-1C6A-45A4-9ED1-9FE7CFE49573}" dt="2024-11-13T04:10:31.942" v="357" actId="478"/>
          <ac:grpSpMkLst>
            <pc:docMk/>
            <pc:sldMk cId="4060983092" sldId="267"/>
            <ac:grpSpMk id="16" creationId="{F7FE49AA-7DF5-890C-B295-804A83981808}"/>
          </ac:grpSpMkLst>
        </pc:grpChg>
        <pc:grpChg chg="del">
          <ac:chgData name="Sophanith Meas" userId="a6fc40902de52a34" providerId="LiveId" clId="{2586B18D-1C6A-45A4-9ED1-9FE7CFE49573}" dt="2024-11-13T04:09:30.040" v="347" actId="165"/>
          <ac:grpSpMkLst>
            <pc:docMk/>
            <pc:sldMk cId="4060983092" sldId="267"/>
            <ac:grpSpMk id="19" creationId="{4FC83E4B-88EB-E14F-7428-93D1E2B3A113}"/>
          </ac:grpSpMkLst>
        </pc:grpChg>
        <pc:picChg chg="mod topLvl modCrop">
          <ac:chgData name="Sophanith Meas" userId="a6fc40902de52a34" providerId="LiveId" clId="{2586B18D-1C6A-45A4-9ED1-9FE7CFE49573}" dt="2024-11-13T04:09:41.421" v="349" actId="732"/>
          <ac:picMkLst>
            <pc:docMk/>
            <pc:sldMk cId="4060983092" sldId="267"/>
            <ac:picMk id="2" creationId="{998093B2-63CC-CE8D-DDE8-F691B4600341}"/>
          </ac:picMkLst>
        </pc:picChg>
        <pc:cxnChg chg="add mod">
          <ac:chgData name="Sophanith Meas" userId="a6fc40902de52a34" providerId="LiveId" clId="{2586B18D-1C6A-45A4-9ED1-9FE7CFE49573}" dt="2024-11-13T04:12:23.179" v="401" actId="14100"/>
          <ac:cxnSpMkLst>
            <pc:docMk/>
            <pc:sldMk cId="4060983092" sldId="267"/>
            <ac:cxnSpMk id="11" creationId="{CD0835FF-0C99-E67B-793C-4E38FFE8AFC3}"/>
          </ac:cxnSpMkLst>
        </pc:cxnChg>
        <pc:cxnChg chg="del">
          <ac:chgData name="Sophanith Meas" userId="a6fc40902de52a34" providerId="LiveId" clId="{2586B18D-1C6A-45A4-9ED1-9FE7CFE49573}" dt="2024-11-13T04:10:31.942" v="357" actId="478"/>
          <ac:cxnSpMkLst>
            <pc:docMk/>
            <pc:sldMk cId="4060983092" sldId="267"/>
            <ac:cxnSpMk id="13" creationId="{67BA8DC1-4781-DA3B-9CE2-B9B7B12BA71E}"/>
          </ac:cxnSpMkLst>
        </pc:cxnChg>
        <pc:cxnChg chg="add mod">
          <ac:chgData name="Sophanith Meas" userId="a6fc40902de52a34" providerId="LiveId" clId="{2586B18D-1C6A-45A4-9ED1-9FE7CFE49573}" dt="2024-11-13T04:12:01.740" v="400" actId="14100"/>
          <ac:cxnSpMkLst>
            <pc:docMk/>
            <pc:sldMk cId="4060983092" sldId="267"/>
            <ac:cxnSpMk id="22" creationId="{C77F8909-F2DA-D832-AB0B-90AB65D6E481}"/>
          </ac:cxnSpMkLst>
        </pc:cxnChg>
        <pc:cxnChg chg="del">
          <ac:chgData name="Sophanith Meas" userId="a6fc40902de52a34" providerId="LiveId" clId="{2586B18D-1C6A-45A4-9ED1-9FE7CFE49573}" dt="2024-11-13T04:10:31.942" v="357" actId="478"/>
          <ac:cxnSpMkLst>
            <pc:docMk/>
            <pc:sldMk cId="4060983092" sldId="267"/>
            <ac:cxnSpMk id="23" creationId="{B181A9C2-013C-4FEE-DB89-93FB5B115A0B}"/>
          </ac:cxnSpMkLst>
        </pc:cxnChg>
      </pc:sldChg>
      <pc:sldChg chg="addSp delSp modSp add mod ord">
        <pc:chgData name="Sophanith Meas" userId="a6fc40902de52a34" providerId="LiveId" clId="{2586B18D-1C6A-45A4-9ED1-9FE7CFE49573}" dt="2024-11-13T04:15:15.916" v="471" actId="1076"/>
        <pc:sldMkLst>
          <pc:docMk/>
          <pc:sldMk cId="3760023467" sldId="268"/>
        </pc:sldMkLst>
        <pc:spChg chg="add mod">
          <ac:chgData name="Sophanith Meas" userId="a6fc40902de52a34" providerId="LiveId" clId="{2586B18D-1C6A-45A4-9ED1-9FE7CFE49573}" dt="2024-11-13T04:13:21.900" v="416" actId="14100"/>
          <ac:spMkLst>
            <pc:docMk/>
            <pc:sldMk cId="3760023467" sldId="268"/>
            <ac:spMk id="4" creationId="{08C00C42-B630-BFFD-D143-9B78C9277C64}"/>
          </ac:spMkLst>
        </pc:spChg>
        <pc:spChg chg="mod">
          <ac:chgData name="Sophanith Meas" userId="a6fc40902de52a34" providerId="LiveId" clId="{2586B18D-1C6A-45A4-9ED1-9FE7CFE49573}" dt="2024-11-13T04:15:12.159" v="470" actId="404"/>
          <ac:spMkLst>
            <pc:docMk/>
            <pc:sldMk cId="3760023467" sldId="268"/>
            <ac:spMk id="7" creationId="{5C47FEE9-ACA9-4000-FB1F-25627E30ADF1}"/>
          </ac:spMkLst>
        </pc:spChg>
        <pc:spChg chg="mod topLvl">
          <ac:chgData name="Sophanith Meas" userId="a6fc40902de52a34" providerId="LiveId" clId="{2586B18D-1C6A-45A4-9ED1-9FE7CFE49573}" dt="2024-11-13T04:13:01.813" v="412" actId="14100"/>
          <ac:spMkLst>
            <pc:docMk/>
            <pc:sldMk cId="3760023467" sldId="268"/>
            <ac:spMk id="8" creationId="{9C3E3840-E49A-650C-7B99-7B1E4FBAD6CD}"/>
          </ac:spMkLst>
        </pc:spChg>
        <pc:spChg chg="mod">
          <ac:chgData name="Sophanith Meas" userId="a6fc40902de52a34" providerId="LiveId" clId="{2586B18D-1C6A-45A4-9ED1-9FE7CFE49573}" dt="2024-11-13T04:15:12.159" v="470" actId="404"/>
          <ac:spMkLst>
            <pc:docMk/>
            <pc:sldMk cId="3760023467" sldId="268"/>
            <ac:spMk id="9" creationId="{8E0EF82E-AABE-3E0C-F022-954071A6950B}"/>
          </ac:spMkLst>
        </pc:spChg>
        <pc:spChg chg="add mod">
          <ac:chgData name="Sophanith Meas" userId="a6fc40902de52a34" providerId="LiveId" clId="{2586B18D-1C6A-45A4-9ED1-9FE7CFE49573}" dt="2024-11-13T04:15:15.916" v="471" actId="1076"/>
          <ac:spMkLst>
            <pc:docMk/>
            <pc:sldMk cId="3760023467" sldId="268"/>
            <ac:spMk id="14" creationId="{0A3DEFEB-33AF-AF29-F61B-37D10CDA3E9D}"/>
          </ac:spMkLst>
        </pc:spChg>
        <pc:spChg chg="del mod topLvl">
          <ac:chgData name="Sophanith Meas" userId="a6fc40902de52a34" providerId="LiveId" clId="{2586B18D-1C6A-45A4-9ED1-9FE7CFE49573}" dt="2024-11-13T04:12:54.573" v="410" actId="478"/>
          <ac:spMkLst>
            <pc:docMk/>
            <pc:sldMk cId="3760023467" sldId="268"/>
            <ac:spMk id="15" creationId="{771D690F-2674-F643-E606-C4367575A9EC}"/>
          </ac:spMkLst>
        </pc:spChg>
        <pc:spChg chg="mod">
          <ac:chgData name="Sophanith Meas" userId="a6fc40902de52a34" providerId="LiveId" clId="{2586B18D-1C6A-45A4-9ED1-9FE7CFE49573}" dt="2024-11-13T04:13:37.637" v="430" actId="20577"/>
          <ac:spMkLst>
            <pc:docMk/>
            <pc:sldMk cId="3760023467" sldId="268"/>
            <ac:spMk id="17" creationId="{AFEBB3CE-FD63-98D8-010A-DF6B1341918C}"/>
          </ac:spMkLst>
        </pc:spChg>
        <pc:spChg chg="add mod">
          <ac:chgData name="Sophanith Meas" userId="a6fc40902de52a34" providerId="LiveId" clId="{2586B18D-1C6A-45A4-9ED1-9FE7CFE49573}" dt="2024-11-13T04:15:08.267" v="468" actId="20577"/>
          <ac:spMkLst>
            <pc:docMk/>
            <pc:sldMk cId="3760023467" sldId="268"/>
            <ac:spMk id="20" creationId="{E6DA9C95-B4F6-90BD-998A-9DBE6ABEDC5D}"/>
          </ac:spMkLst>
        </pc:spChg>
        <pc:spChg chg="add mod">
          <ac:chgData name="Sophanith Meas" userId="a6fc40902de52a34" providerId="LiveId" clId="{2586B18D-1C6A-45A4-9ED1-9FE7CFE49573}" dt="2024-11-13T04:14:31.446" v="432" actId="1076"/>
          <ac:spMkLst>
            <pc:docMk/>
            <pc:sldMk cId="3760023467" sldId="268"/>
            <ac:spMk id="21" creationId="{27B0D51B-580D-B261-6746-1C9EED297F2A}"/>
          </ac:spMkLst>
        </pc:spChg>
        <pc:grpChg chg="del">
          <ac:chgData name="Sophanith Meas" userId="a6fc40902de52a34" providerId="LiveId" clId="{2586B18D-1C6A-45A4-9ED1-9FE7CFE49573}" dt="2024-11-13T04:13:29.293" v="418" actId="478"/>
          <ac:grpSpMkLst>
            <pc:docMk/>
            <pc:sldMk cId="3760023467" sldId="268"/>
            <ac:grpSpMk id="3" creationId="{45BF7472-EA6A-0499-D8C7-28A0AF6F25F4}"/>
          </ac:grpSpMkLst>
        </pc:grpChg>
        <pc:grpChg chg="add mod">
          <ac:chgData name="Sophanith Meas" userId="a6fc40902de52a34" providerId="LiveId" clId="{2586B18D-1C6A-45A4-9ED1-9FE7CFE49573}" dt="2024-11-13T04:14:39.020" v="434" actId="14100"/>
          <ac:grpSpMkLst>
            <pc:docMk/>
            <pc:sldMk cId="3760023467" sldId="268"/>
            <ac:grpSpMk id="6" creationId="{99BDD926-9FDE-999E-5E6F-72D72ED03D57}"/>
          </ac:grpSpMkLst>
        </pc:grpChg>
        <pc:grpChg chg="del">
          <ac:chgData name="Sophanith Meas" userId="a6fc40902de52a34" providerId="LiveId" clId="{2586B18D-1C6A-45A4-9ED1-9FE7CFE49573}" dt="2024-11-13T04:13:26.977" v="417" actId="478"/>
          <ac:grpSpMkLst>
            <pc:docMk/>
            <pc:sldMk cId="3760023467" sldId="268"/>
            <ac:grpSpMk id="16" creationId="{26C79F94-8686-5F39-FE60-66FA37E6775F}"/>
          </ac:grpSpMkLst>
        </pc:grpChg>
        <pc:grpChg chg="del">
          <ac:chgData name="Sophanith Meas" userId="a6fc40902de52a34" providerId="LiveId" clId="{2586B18D-1C6A-45A4-9ED1-9FE7CFE49573}" dt="2024-11-13T04:12:40.508" v="407" actId="165"/>
          <ac:grpSpMkLst>
            <pc:docMk/>
            <pc:sldMk cId="3760023467" sldId="268"/>
            <ac:grpSpMk id="19" creationId="{52DA8F01-CB22-BE19-9F1D-336FABE737E6}"/>
          </ac:grpSpMkLst>
        </pc:grpChg>
        <pc:picChg chg="mod topLvl modCrop">
          <ac:chgData name="Sophanith Meas" userId="a6fc40902de52a34" providerId="LiveId" clId="{2586B18D-1C6A-45A4-9ED1-9FE7CFE49573}" dt="2024-11-13T04:12:50.164" v="409" actId="732"/>
          <ac:picMkLst>
            <pc:docMk/>
            <pc:sldMk cId="3760023467" sldId="268"/>
            <ac:picMk id="2" creationId="{A92BE170-AEBE-6D45-E096-F36667ED55E7}"/>
          </ac:picMkLst>
        </pc:picChg>
        <pc:cxnChg chg="add mod">
          <ac:chgData name="Sophanith Meas" userId="a6fc40902de52a34" providerId="LiveId" clId="{2586B18D-1C6A-45A4-9ED1-9FE7CFE49573}" dt="2024-11-13T04:14:48.971" v="437" actId="14100"/>
          <ac:cxnSpMkLst>
            <pc:docMk/>
            <pc:sldMk cId="3760023467" sldId="268"/>
            <ac:cxnSpMk id="11" creationId="{6B21DFCC-1646-47E0-9933-E11EE7364B8E}"/>
          </ac:cxnSpMkLst>
        </pc:cxnChg>
        <pc:cxnChg chg="del">
          <ac:chgData name="Sophanith Meas" userId="a6fc40902de52a34" providerId="LiveId" clId="{2586B18D-1C6A-45A4-9ED1-9FE7CFE49573}" dt="2024-11-13T04:13:29.293" v="418" actId="478"/>
          <ac:cxnSpMkLst>
            <pc:docMk/>
            <pc:sldMk cId="3760023467" sldId="268"/>
            <ac:cxnSpMk id="13" creationId="{D80D34A9-87F5-0480-EF59-922411F8F22C}"/>
          </ac:cxnSpMkLst>
        </pc:cxnChg>
        <pc:cxnChg chg="add mod">
          <ac:chgData name="Sophanith Meas" userId="a6fc40902de52a34" providerId="LiveId" clId="{2586B18D-1C6A-45A4-9ED1-9FE7CFE49573}" dt="2024-11-13T04:14:51.604" v="438" actId="14100"/>
          <ac:cxnSpMkLst>
            <pc:docMk/>
            <pc:sldMk cId="3760023467" sldId="268"/>
            <ac:cxnSpMk id="22" creationId="{694D4588-C123-0722-69C3-9C8904D603A8}"/>
          </ac:cxnSpMkLst>
        </pc:cxnChg>
        <pc:cxnChg chg="del">
          <ac:chgData name="Sophanith Meas" userId="a6fc40902de52a34" providerId="LiveId" clId="{2586B18D-1C6A-45A4-9ED1-9FE7CFE49573}" dt="2024-11-13T04:13:26.977" v="417" actId="478"/>
          <ac:cxnSpMkLst>
            <pc:docMk/>
            <pc:sldMk cId="3760023467" sldId="268"/>
            <ac:cxnSpMk id="23" creationId="{F0D3F3F0-F165-196F-0428-18089401F5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7A76-3C13-0DE8-EFD7-35FFB40B0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C6F822C-7E79-DA30-DB38-64263DF85B30}"/>
              </a:ext>
            </a:extLst>
          </p:cNvPr>
          <p:cNvSpPr txBox="1"/>
          <p:nvPr/>
        </p:nvSpPr>
        <p:spPr>
          <a:xfrm>
            <a:off x="201098" y="254749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announce</a:t>
            </a:r>
            <a:r>
              <a:rPr lang="en-US" dirty="0"/>
              <a:t> div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8093B2-63CC-CE8D-DDE8-F691B460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06" t="40296" r="23990" b="47179"/>
          <a:stretch/>
        </p:blipFill>
        <p:spPr>
          <a:xfrm>
            <a:off x="681318" y="1577788"/>
            <a:ext cx="5060067" cy="6807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6186DE-7485-2EB6-977A-4C8CE1AA1ED2}"/>
              </a:ext>
            </a:extLst>
          </p:cNvPr>
          <p:cNvSpPr/>
          <p:nvPr/>
        </p:nvSpPr>
        <p:spPr>
          <a:xfrm>
            <a:off x="681317" y="1607638"/>
            <a:ext cx="2519083" cy="609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CD59DE-F767-1139-9132-40F08F81ADF9}"/>
              </a:ext>
            </a:extLst>
          </p:cNvPr>
          <p:cNvSpPr/>
          <p:nvPr/>
        </p:nvSpPr>
        <p:spPr>
          <a:xfrm>
            <a:off x="3200400" y="1607638"/>
            <a:ext cx="2519083" cy="609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E28244-6251-C787-5C0F-2EA492BA2C82}"/>
              </a:ext>
            </a:extLst>
          </p:cNvPr>
          <p:cNvGrpSpPr/>
          <p:nvPr/>
        </p:nvGrpSpPr>
        <p:grpSpPr>
          <a:xfrm>
            <a:off x="3200399" y="2820076"/>
            <a:ext cx="2519083" cy="1422900"/>
            <a:chOff x="9161063" y="2659223"/>
            <a:chExt cx="2785403" cy="21659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7A7344-6DD7-6BF2-E877-3F815179A97F}"/>
                </a:ext>
              </a:extLst>
            </p:cNvPr>
            <p:cNvSpPr/>
            <p:nvPr/>
          </p:nvSpPr>
          <p:spPr>
            <a:xfrm>
              <a:off x="9161063" y="2659223"/>
              <a:ext cx="2785403" cy="2165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announce-right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543DA2-7CC3-98A7-926A-94676F3FF632}"/>
                </a:ext>
              </a:extLst>
            </p:cNvPr>
            <p:cNvSpPr txBox="1"/>
            <p:nvPr/>
          </p:nvSpPr>
          <p:spPr>
            <a:xfrm>
              <a:off x="9242854" y="2826581"/>
              <a:ext cx="722924" cy="562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0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835FF-0C99-E67B-793C-4E38FFE8AFC3}"/>
              </a:ext>
            </a:extLst>
          </p:cNvPr>
          <p:cNvCxnSpPr>
            <a:cxnSpLocks/>
          </p:cNvCxnSpPr>
          <p:nvPr/>
        </p:nvCxnSpPr>
        <p:spPr>
          <a:xfrm flipH="1">
            <a:off x="3200399" y="2624928"/>
            <a:ext cx="25190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E854B9-D9CB-E647-B674-CD46239E3550}"/>
              </a:ext>
            </a:extLst>
          </p:cNvPr>
          <p:cNvSpPr txBox="1"/>
          <p:nvPr/>
        </p:nvSpPr>
        <p:spPr>
          <a:xfrm>
            <a:off x="5850044" y="2820076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BCCF9-82BE-253A-DA93-123E0AC59386}"/>
              </a:ext>
            </a:extLst>
          </p:cNvPr>
          <p:cNvSpPr/>
          <p:nvPr/>
        </p:nvSpPr>
        <p:spPr>
          <a:xfrm>
            <a:off x="681316" y="2820076"/>
            <a:ext cx="2519083" cy="142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Announce-left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FAA42-C031-E871-3672-40561882FBFA}"/>
              </a:ext>
            </a:extLst>
          </p:cNvPr>
          <p:cNvSpPr txBox="1"/>
          <p:nvPr/>
        </p:nvSpPr>
        <p:spPr>
          <a:xfrm>
            <a:off x="799039" y="2930018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7F8909-F2DA-D832-AB0B-90AB65D6E481}"/>
              </a:ext>
            </a:extLst>
          </p:cNvPr>
          <p:cNvCxnSpPr>
            <a:cxnSpLocks/>
          </p:cNvCxnSpPr>
          <p:nvPr/>
        </p:nvCxnSpPr>
        <p:spPr>
          <a:xfrm flipH="1">
            <a:off x="681316" y="2624928"/>
            <a:ext cx="25190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8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D23A3-8DD0-E517-F5CD-3FA278EB1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FEBB3CE-FD63-98D8-010A-DF6B1341918C}"/>
              </a:ext>
            </a:extLst>
          </p:cNvPr>
          <p:cNvSpPr txBox="1"/>
          <p:nvPr/>
        </p:nvSpPr>
        <p:spPr>
          <a:xfrm>
            <a:off x="201098" y="25474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activity</a:t>
            </a:r>
            <a:r>
              <a:rPr lang="en-US" dirty="0"/>
              <a:t> div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2BE170-AEBE-6D45-E096-F36667ED55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06" t="53326" r="23990" b="35461"/>
          <a:stretch/>
        </p:blipFill>
        <p:spPr>
          <a:xfrm>
            <a:off x="681318" y="2286000"/>
            <a:ext cx="5060067" cy="609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3E3840-E49A-650C-7B99-7B1E4FBAD6CD}"/>
              </a:ext>
            </a:extLst>
          </p:cNvPr>
          <p:cNvSpPr/>
          <p:nvPr/>
        </p:nvSpPr>
        <p:spPr>
          <a:xfrm>
            <a:off x="681318" y="2286000"/>
            <a:ext cx="3926542" cy="609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00C42-B630-BFFD-D143-9B78C9277C64}"/>
              </a:ext>
            </a:extLst>
          </p:cNvPr>
          <p:cNvSpPr/>
          <p:nvPr/>
        </p:nvSpPr>
        <p:spPr>
          <a:xfrm>
            <a:off x="4607860" y="2286000"/>
            <a:ext cx="1133524" cy="60941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DD926-9FDE-999E-5E6F-72D72ED03D57}"/>
              </a:ext>
            </a:extLst>
          </p:cNvPr>
          <p:cNvGrpSpPr/>
          <p:nvPr/>
        </p:nvGrpSpPr>
        <p:grpSpPr>
          <a:xfrm>
            <a:off x="4607860" y="3429000"/>
            <a:ext cx="1242184" cy="1422900"/>
            <a:chOff x="9161063" y="2659223"/>
            <a:chExt cx="2785403" cy="216598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47FEE9-ACA9-4000-FB1F-25627E30ADF1}"/>
                </a:ext>
              </a:extLst>
            </p:cNvPr>
            <p:cNvSpPr/>
            <p:nvPr/>
          </p:nvSpPr>
          <p:spPr>
            <a:xfrm>
              <a:off x="9161063" y="2659223"/>
              <a:ext cx="2785403" cy="2165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activity-right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0EF82E-AABE-3E0C-F022-954071A6950B}"/>
                </a:ext>
              </a:extLst>
            </p:cNvPr>
            <p:cNvSpPr txBox="1"/>
            <p:nvPr/>
          </p:nvSpPr>
          <p:spPr>
            <a:xfrm>
              <a:off x="9242855" y="2826581"/>
              <a:ext cx="1611337" cy="515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Flex: 0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21DFCC-1646-47E0-9933-E11EE7364B8E}"/>
              </a:ext>
            </a:extLst>
          </p:cNvPr>
          <p:cNvCxnSpPr>
            <a:cxnSpLocks/>
          </p:cNvCxnSpPr>
          <p:nvPr/>
        </p:nvCxnSpPr>
        <p:spPr>
          <a:xfrm flipH="1">
            <a:off x="4607860" y="3233852"/>
            <a:ext cx="1242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3DEFEB-33AF-AF29-F61B-37D10CDA3E9D}"/>
              </a:ext>
            </a:extLst>
          </p:cNvPr>
          <p:cNvSpPr txBox="1"/>
          <p:nvPr/>
        </p:nvSpPr>
        <p:spPr>
          <a:xfrm>
            <a:off x="6139018" y="3429000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DA9C95-B4F6-90BD-998A-9DBE6ABEDC5D}"/>
              </a:ext>
            </a:extLst>
          </p:cNvPr>
          <p:cNvSpPr/>
          <p:nvPr/>
        </p:nvSpPr>
        <p:spPr>
          <a:xfrm>
            <a:off x="681316" y="3429000"/>
            <a:ext cx="3926544" cy="142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activity-left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B0D51B-580D-B261-6746-1C9EED297F2A}"/>
              </a:ext>
            </a:extLst>
          </p:cNvPr>
          <p:cNvSpPr txBox="1"/>
          <p:nvPr/>
        </p:nvSpPr>
        <p:spPr>
          <a:xfrm>
            <a:off x="799039" y="3538942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4D4588-C123-0722-69C3-9C8904D603A8}"/>
              </a:ext>
            </a:extLst>
          </p:cNvPr>
          <p:cNvCxnSpPr>
            <a:cxnSpLocks/>
          </p:cNvCxnSpPr>
          <p:nvPr/>
        </p:nvCxnSpPr>
        <p:spPr>
          <a:xfrm flipH="1">
            <a:off x="681316" y="3233852"/>
            <a:ext cx="3926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2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0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14136" y="1393733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6E48C4-46DA-6B30-82F6-B4AE421D01CA}"/>
              </a:ext>
            </a:extLst>
          </p:cNvPr>
          <p:cNvGrpSpPr/>
          <p:nvPr/>
        </p:nvGrpSpPr>
        <p:grpSpPr>
          <a:xfrm>
            <a:off x="534820" y="1197281"/>
            <a:ext cx="8137909" cy="3627932"/>
            <a:chOff x="525491" y="1249466"/>
            <a:chExt cx="6172360" cy="27120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7D0FFC3-0E66-0D6D-9DC1-6A8F21A7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492" y="1249466"/>
              <a:ext cx="6172359" cy="271209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A17D3E-8F7C-BFE7-F392-59868E9EC5E7}"/>
                </a:ext>
              </a:extLst>
            </p:cNvPr>
            <p:cNvSpPr/>
            <p:nvPr/>
          </p:nvSpPr>
          <p:spPr>
            <a:xfrm>
              <a:off x="525492" y="1249467"/>
              <a:ext cx="6172359" cy="2477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5B4061-9D82-665C-2D0A-397BD911DB32}"/>
                </a:ext>
              </a:extLst>
            </p:cNvPr>
            <p:cNvSpPr/>
            <p:nvPr/>
          </p:nvSpPr>
          <p:spPr>
            <a:xfrm>
              <a:off x="525491" y="1497205"/>
              <a:ext cx="6172359" cy="2464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F3BF9DE-FC1E-1D00-802D-28F213876279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F77A1-371B-134E-A693-4B3BFB2BB779}"/>
              </a:ext>
            </a:extLst>
          </p:cNvPr>
          <p:cNvSpPr/>
          <p:nvPr/>
        </p:nvSpPr>
        <p:spPr>
          <a:xfrm>
            <a:off x="9161063" y="1197281"/>
            <a:ext cx="2785403" cy="3313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7D7D0-42CA-9D17-2555-E00DCA536272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C9400-54D1-CD17-7881-7FB54A7DEE35}"/>
              </a:ext>
            </a:extLst>
          </p:cNvPr>
          <p:cNvSpPr txBox="1"/>
          <p:nvPr/>
        </p:nvSpPr>
        <p:spPr>
          <a:xfrm>
            <a:off x="9242855" y="28265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00056-11EC-9BEA-C43E-4233FC625BEE}"/>
              </a:ext>
            </a:extLst>
          </p:cNvPr>
          <p:cNvCxnSpPr>
            <a:cxnSpLocks/>
          </p:cNvCxnSpPr>
          <p:nvPr/>
        </p:nvCxnSpPr>
        <p:spPr>
          <a:xfrm>
            <a:off x="8950046" y="1197281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C4181-86B1-020F-BBC1-DFF29FBF8161}"/>
              </a:ext>
            </a:extLst>
          </p:cNvPr>
          <p:cNvCxnSpPr>
            <a:cxnSpLocks/>
          </p:cNvCxnSpPr>
          <p:nvPr/>
        </p:nvCxnSpPr>
        <p:spPr>
          <a:xfrm>
            <a:off x="8950047" y="1528677"/>
            <a:ext cx="0" cy="3296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8217C5-2ED5-4DD2-F327-FC7CFF42A4A3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83FCC-0A62-C19E-3C2B-E59D3D53BCC2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0C9BB-667C-C44C-2E99-704A7EA1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21157B-E19B-9958-4726-10475E1A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865"/>
          <a:stretch/>
        </p:blipFill>
        <p:spPr>
          <a:xfrm>
            <a:off x="432184" y="1963100"/>
            <a:ext cx="8137908" cy="331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C7A3CC-90F4-18AA-EC3F-7CC68440E7BC}"/>
              </a:ext>
            </a:extLst>
          </p:cNvPr>
          <p:cNvSpPr/>
          <p:nvPr/>
        </p:nvSpPr>
        <p:spPr>
          <a:xfrm>
            <a:off x="432185" y="1952935"/>
            <a:ext cx="970854" cy="331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9CA745-FD53-2A67-CF6F-4D4A7796739F}"/>
              </a:ext>
            </a:extLst>
          </p:cNvPr>
          <p:cNvGrpSpPr/>
          <p:nvPr/>
        </p:nvGrpSpPr>
        <p:grpSpPr>
          <a:xfrm>
            <a:off x="431619" y="2801926"/>
            <a:ext cx="970854" cy="2513672"/>
            <a:chOff x="9161063" y="1200080"/>
            <a:chExt cx="2785403" cy="4003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F3ECAB-65BD-4EB9-1948-5AE28F11DE03}"/>
                </a:ext>
              </a:extLst>
            </p:cNvPr>
            <p:cNvSpPr/>
            <p:nvPr/>
          </p:nvSpPr>
          <p:spPr>
            <a:xfrm>
              <a:off x="9161063" y="1200080"/>
              <a:ext cx="2785403" cy="32569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nav-left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D188C9-3752-7124-F9D4-22E03527B28E}"/>
                </a:ext>
              </a:extLst>
            </p:cNvPr>
            <p:cNvSpPr txBox="1"/>
            <p:nvPr/>
          </p:nvSpPr>
          <p:spPr>
            <a:xfrm>
              <a:off x="9498354" y="1231147"/>
              <a:ext cx="787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49B166-79EB-63A9-3FB7-EE1972EBE38A}"/>
              </a:ext>
            </a:extLst>
          </p:cNvPr>
          <p:cNvGrpSpPr/>
          <p:nvPr/>
        </p:nvGrpSpPr>
        <p:grpSpPr>
          <a:xfrm>
            <a:off x="1403038" y="2794519"/>
            <a:ext cx="6388013" cy="2044690"/>
            <a:chOff x="9161064" y="2780522"/>
            <a:chExt cx="2785402" cy="20446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2AB9AF-E6C0-B1A1-D5F3-DD7135BC2672}"/>
                </a:ext>
              </a:extLst>
            </p:cNvPr>
            <p:cNvSpPr/>
            <p:nvPr/>
          </p:nvSpPr>
          <p:spPr>
            <a:xfrm>
              <a:off x="9161064" y="2780522"/>
              <a:ext cx="2785402" cy="2044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nav-center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694C55-D512-65C2-CDF0-88C6543B001B}"/>
                </a:ext>
              </a:extLst>
            </p:cNvPr>
            <p:cNvSpPr txBox="1"/>
            <p:nvPr/>
          </p:nvSpPr>
          <p:spPr>
            <a:xfrm>
              <a:off x="10369823" y="2975470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1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60105-046D-353A-895A-604761956DD3}"/>
              </a:ext>
            </a:extLst>
          </p:cNvPr>
          <p:cNvCxnSpPr>
            <a:cxnSpLocks/>
          </p:cNvCxnSpPr>
          <p:nvPr/>
        </p:nvCxnSpPr>
        <p:spPr>
          <a:xfrm flipH="1">
            <a:off x="7811234" y="2562140"/>
            <a:ext cx="7588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5DBDD-E0A7-7058-AE4D-01D4D27ADDB0}"/>
              </a:ext>
            </a:extLst>
          </p:cNvPr>
          <p:cNvCxnSpPr>
            <a:cxnSpLocks/>
          </p:cNvCxnSpPr>
          <p:nvPr/>
        </p:nvCxnSpPr>
        <p:spPr>
          <a:xfrm flipH="1">
            <a:off x="1402473" y="2570455"/>
            <a:ext cx="63885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3B97E3-B780-05C9-CEE5-9718CA7ECDE2}"/>
              </a:ext>
            </a:extLst>
          </p:cNvPr>
          <p:cNvSpPr txBox="1"/>
          <p:nvPr/>
        </p:nvSpPr>
        <p:spPr>
          <a:xfrm>
            <a:off x="196093" y="304339"/>
            <a:ext cx="85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</a:t>
            </a:r>
            <a:r>
              <a:rPr lang="en-US" dirty="0"/>
              <a:t> div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5AA2FF-C29A-6C9C-8CB3-590719174ACA}"/>
              </a:ext>
            </a:extLst>
          </p:cNvPr>
          <p:cNvSpPr txBox="1"/>
          <p:nvPr/>
        </p:nvSpPr>
        <p:spPr>
          <a:xfrm>
            <a:off x="509359" y="664278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10vh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5BE5E-4B8A-AE9C-9491-726469C1C8A9}"/>
              </a:ext>
            </a:extLst>
          </p:cNvPr>
          <p:cNvSpPr/>
          <p:nvPr/>
        </p:nvSpPr>
        <p:spPr>
          <a:xfrm>
            <a:off x="1403040" y="1952935"/>
            <a:ext cx="6388020" cy="331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B011A2-DA1A-FB26-FF0F-8FDC8606B291}"/>
              </a:ext>
            </a:extLst>
          </p:cNvPr>
          <p:cNvSpPr/>
          <p:nvPr/>
        </p:nvSpPr>
        <p:spPr>
          <a:xfrm>
            <a:off x="7791061" y="1952935"/>
            <a:ext cx="779031" cy="331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6B9826-55CF-1F75-FADF-B591299AE4C5}"/>
              </a:ext>
            </a:extLst>
          </p:cNvPr>
          <p:cNvGrpSpPr/>
          <p:nvPr/>
        </p:nvGrpSpPr>
        <p:grpSpPr>
          <a:xfrm>
            <a:off x="7791050" y="2801926"/>
            <a:ext cx="779031" cy="2513672"/>
            <a:chOff x="9161059" y="1200080"/>
            <a:chExt cx="2785407" cy="4003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AD879C-A2F4-ECB3-EF08-89E5322616FC}"/>
                </a:ext>
              </a:extLst>
            </p:cNvPr>
            <p:cNvSpPr/>
            <p:nvPr/>
          </p:nvSpPr>
          <p:spPr>
            <a:xfrm>
              <a:off x="9161063" y="1200080"/>
              <a:ext cx="2785403" cy="32569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6C20E2-F05A-8875-48E8-481D605E47B7}"/>
                </a:ext>
              </a:extLst>
            </p:cNvPr>
            <p:cNvSpPr txBox="1"/>
            <p:nvPr/>
          </p:nvSpPr>
          <p:spPr>
            <a:xfrm>
              <a:off x="9161059" y="1231147"/>
              <a:ext cx="787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AB81C-3ABE-4AEF-83B7-FB73936F029E}"/>
              </a:ext>
            </a:extLst>
          </p:cNvPr>
          <p:cNvCxnSpPr>
            <a:cxnSpLocks/>
          </p:cNvCxnSpPr>
          <p:nvPr/>
        </p:nvCxnSpPr>
        <p:spPr>
          <a:xfrm flipH="1">
            <a:off x="431619" y="2562140"/>
            <a:ext cx="970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F37A5A-FD5A-5392-00B8-1944DCF83B30}"/>
              </a:ext>
            </a:extLst>
          </p:cNvPr>
          <p:cNvSpPr txBox="1"/>
          <p:nvPr/>
        </p:nvSpPr>
        <p:spPr>
          <a:xfrm>
            <a:off x="431619" y="4946266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104279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8488-FC33-E453-EF10-454E83323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5DC9D0-4688-98A4-B322-59C757D2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34"/>
          <a:stretch/>
        </p:blipFill>
        <p:spPr>
          <a:xfrm>
            <a:off x="509360" y="1526135"/>
            <a:ext cx="8137908" cy="32965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96761C-035E-C5D4-C17D-952619DF3FE4}"/>
              </a:ext>
            </a:extLst>
          </p:cNvPr>
          <p:cNvSpPr/>
          <p:nvPr/>
        </p:nvSpPr>
        <p:spPr>
          <a:xfrm>
            <a:off x="509359" y="1526135"/>
            <a:ext cx="8137908" cy="11330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B755F-8FF7-6A82-39DF-E223CF25FDCC}"/>
              </a:ext>
            </a:extLst>
          </p:cNvPr>
          <p:cNvSpPr/>
          <p:nvPr/>
        </p:nvSpPr>
        <p:spPr>
          <a:xfrm>
            <a:off x="9161063" y="2659223"/>
            <a:ext cx="2785403" cy="216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main-bottom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24A103-E796-B91F-5910-58F1EEC31F00}"/>
              </a:ext>
            </a:extLst>
          </p:cNvPr>
          <p:cNvGrpSpPr/>
          <p:nvPr/>
        </p:nvGrpSpPr>
        <p:grpSpPr>
          <a:xfrm>
            <a:off x="9161063" y="1526135"/>
            <a:ext cx="2785403" cy="1300446"/>
            <a:chOff x="9161063" y="1197281"/>
            <a:chExt cx="2785403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00621B-0537-013A-FA0E-6DBCD309AED1}"/>
                </a:ext>
              </a:extLst>
            </p:cNvPr>
            <p:cNvSpPr/>
            <p:nvPr/>
          </p:nvSpPr>
          <p:spPr>
            <a:xfrm>
              <a:off x="9161063" y="1197281"/>
              <a:ext cx="2785403" cy="33139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main-top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F8B2B2-BFDD-4C48-05C8-A6558FD818B2}"/>
                </a:ext>
              </a:extLst>
            </p:cNvPr>
            <p:cNvSpPr txBox="1"/>
            <p:nvPr/>
          </p:nvSpPr>
          <p:spPr>
            <a:xfrm>
              <a:off x="9242854" y="1197281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155F03-52C7-D67A-6E5A-998E5D3AD42D}"/>
              </a:ext>
            </a:extLst>
          </p:cNvPr>
          <p:cNvSpPr txBox="1"/>
          <p:nvPr/>
        </p:nvSpPr>
        <p:spPr>
          <a:xfrm>
            <a:off x="9242855" y="28265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F4F600-29B1-85ED-B6B6-67A076C21981}"/>
              </a:ext>
            </a:extLst>
          </p:cNvPr>
          <p:cNvCxnSpPr>
            <a:cxnSpLocks/>
          </p:cNvCxnSpPr>
          <p:nvPr/>
        </p:nvCxnSpPr>
        <p:spPr>
          <a:xfrm>
            <a:off x="8950047" y="2693005"/>
            <a:ext cx="0" cy="2132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59FD0A-8FDC-C397-88B7-316E949CC215}"/>
              </a:ext>
            </a:extLst>
          </p:cNvPr>
          <p:cNvSpPr txBox="1"/>
          <p:nvPr/>
        </p:nvSpPr>
        <p:spPr>
          <a:xfrm>
            <a:off x="196093" y="30433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</a:t>
            </a:r>
            <a:r>
              <a:rPr lang="en-US" dirty="0"/>
              <a:t> div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63BF09-83C2-0348-959C-2786DFFCF44B}"/>
              </a:ext>
            </a:extLst>
          </p:cNvPr>
          <p:cNvSpPr/>
          <p:nvPr/>
        </p:nvSpPr>
        <p:spPr>
          <a:xfrm>
            <a:off x="509359" y="2659225"/>
            <a:ext cx="8137908" cy="21634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00A64C-647C-BF3D-3E60-9A4E77546A1F}"/>
              </a:ext>
            </a:extLst>
          </p:cNvPr>
          <p:cNvCxnSpPr>
            <a:cxnSpLocks/>
          </p:cNvCxnSpPr>
          <p:nvPr/>
        </p:nvCxnSpPr>
        <p:spPr>
          <a:xfrm>
            <a:off x="8950047" y="1526135"/>
            <a:ext cx="0" cy="11330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D9145-FBAA-C3D3-5AD4-AE5EE099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A1446CE-38F2-B09B-F943-53C51571AE4A}"/>
              </a:ext>
            </a:extLst>
          </p:cNvPr>
          <p:cNvSpPr txBox="1"/>
          <p:nvPr/>
        </p:nvSpPr>
        <p:spPr>
          <a:xfrm>
            <a:off x="196093" y="304339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main-top</a:t>
            </a:r>
            <a:r>
              <a:rPr lang="en-US" dirty="0"/>
              <a:t> div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D01011-F4D9-5A96-7B05-6D9D41671A10}"/>
              </a:ext>
            </a:extLst>
          </p:cNvPr>
          <p:cNvCxnSpPr>
            <a:cxnSpLocks/>
          </p:cNvCxnSpPr>
          <p:nvPr/>
        </p:nvCxnSpPr>
        <p:spPr>
          <a:xfrm flipH="1">
            <a:off x="2351312" y="3538923"/>
            <a:ext cx="3157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26459B8-FBD7-0701-D3FA-A092FE0C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34" t="9134" r="23936" b="58702"/>
          <a:stretch/>
        </p:blipFill>
        <p:spPr>
          <a:xfrm>
            <a:off x="2351312" y="1526136"/>
            <a:ext cx="6161426" cy="1653513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7BF9B6-F686-09F8-C3FF-03B0DD91DD1B}"/>
              </a:ext>
            </a:extLst>
          </p:cNvPr>
          <p:cNvSpPr/>
          <p:nvPr/>
        </p:nvSpPr>
        <p:spPr>
          <a:xfrm>
            <a:off x="2412006" y="1642188"/>
            <a:ext cx="3067202" cy="14462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B643C-CD71-305C-335E-3BF4FA93B38C}"/>
              </a:ext>
            </a:extLst>
          </p:cNvPr>
          <p:cNvSpPr/>
          <p:nvPr/>
        </p:nvSpPr>
        <p:spPr>
          <a:xfrm>
            <a:off x="5479208" y="1642188"/>
            <a:ext cx="2977137" cy="14462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C65A11-1933-F13D-6C33-85981C15D30E}"/>
              </a:ext>
            </a:extLst>
          </p:cNvPr>
          <p:cNvGrpSpPr/>
          <p:nvPr/>
        </p:nvGrpSpPr>
        <p:grpSpPr>
          <a:xfrm>
            <a:off x="2412003" y="3792894"/>
            <a:ext cx="6073713" cy="1842796"/>
            <a:chOff x="2394142" y="3429000"/>
            <a:chExt cx="4286169" cy="130044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932C6B-DE39-1174-7B82-709783A15626}"/>
                </a:ext>
              </a:extLst>
            </p:cNvPr>
            <p:cNvGrpSpPr/>
            <p:nvPr/>
          </p:nvGrpSpPr>
          <p:grpSpPr>
            <a:xfrm>
              <a:off x="2394142" y="3429000"/>
              <a:ext cx="2185227" cy="1300446"/>
              <a:chOff x="9216179" y="1197281"/>
              <a:chExt cx="2812076" cy="3693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208726-372B-26DA-B8AA-1ABF022D0F04}"/>
                  </a:ext>
                </a:extLst>
              </p:cNvPr>
              <p:cNvSpPr/>
              <p:nvPr/>
            </p:nvSpPr>
            <p:spPr>
              <a:xfrm>
                <a:off x="9216179" y="1197281"/>
                <a:ext cx="2812076" cy="3313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top-left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C8181D-003C-367E-BFCF-CCEB84419A11}"/>
                  </a:ext>
                </a:extLst>
              </p:cNvPr>
              <p:cNvSpPr txBox="1"/>
              <p:nvPr/>
            </p:nvSpPr>
            <p:spPr>
              <a:xfrm>
                <a:off x="9242854" y="1197281"/>
                <a:ext cx="787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Flex: 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0FA041-6587-DA83-963D-6E1DA0AFD5E1}"/>
                </a:ext>
              </a:extLst>
            </p:cNvPr>
            <p:cNvGrpSpPr/>
            <p:nvPr/>
          </p:nvGrpSpPr>
          <p:grpSpPr>
            <a:xfrm>
              <a:off x="4579370" y="3429000"/>
              <a:ext cx="2100941" cy="1300446"/>
              <a:chOff x="9242854" y="1197281"/>
              <a:chExt cx="2703612" cy="3693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32A1D7-B4CA-6510-3AC9-4163A5561964}"/>
                  </a:ext>
                </a:extLst>
              </p:cNvPr>
              <p:cNvSpPr/>
              <p:nvPr/>
            </p:nvSpPr>
            <p:spPr>
              <a:xfrm>
                <a:off x="9242854" y="1197281"/>
                <a:ext cx="2703612" cy="33139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top-right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B888B9-41DF-9407-38B0-BD930AA61E8C}"/>
                  </a:ext>
                </a:extLst>
              </p:cNvPr>
              <p:cNvSpPr txBox="1"/>
              <p:nvPr/>
            </p:nvSpPr>
            <p:spPr>
              <a:xfrm>
                <a:off x="9242854" y="1197281"/>
                <a:ext cx="787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Flex: 0</a:t>
                </a:r>
              </a:p>
            </p:txBody>
          </p: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C54A42-D415-D4EA-8856-ADB826B7D70C}"/>
              </a:ext>
            </a:extLst>
          </p:cNvPr>
          <p:cNvCxnSpPr>
            <a:cxnSpLocks/>
          </p:cNvCxnSpPr>
          <p:nvPr/>
        </p:nvCxnSpPr>
        <p:spPr>
          <a:xfrm flipH="1">
            <a:off x="5479208" y="3538923"/>
            <a:ext cx="3033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3295FE-259E-4A99-26B1-76F8E5E3FBAE}"/>
              </a:ext>
            </a:extLst>
          </p:cNvPr>
          <p:cNvSpPr txBox="1"/>
          <p:nvPr/>
        </p:nvSpPr>
        <p:spPr>
          <a:xfrm>
            <a:off x="431619" y="3792894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244858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542F-0DEE-ABCD-7C33-28FC9F37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F7ECD5-4565-2954-9687-1F5C0136CC4B}"/>
              </a:ext>
            </a:extLst>
          </p:cNvPr>
          <p:cNvGrpSpPr/>
          <p:nvPr/>
        </p:nvGrpSpPr>
        <p:grpSpPr>
          <a:xfrm>
            <a:off x="3474719" y="4102028"/>
            <a:ext cx="4417556" cy="1422900"/>
            <a:chOff x="9161063" y="2659223"/>
            <a:chExt cx="2785403" cy="21659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8527D6-70CE-E80C-88D1-CA6FA5380E89}"/>
                </a:ext>
              </a:extLst>
            </p:cNvPr>
            <p:cNvSpPr/>
            <p:nvPr/>
          </p:nvSpPr>
          <p:spPr>
            <a:xfrm>
              <a:off x="9161063" y="2659223"/>
              <a:ext cx="2785403" cy="2165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DD60494-1EB2-7BC7-83B5-9F16F3A57A7E}"/>
                </a:ext>
              </a:extLst>
            </p:cNvPr>
            <p:cNvSpPr txBox="1"/>
            <p:nvPr/>
          </p:nvSpPr>
          <p:spPr>
            <a:xfrm>
              <a:off x="9242854" y="2826581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1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866B0D-5ED8-340B-0CF6-DA341D7BFB29}"/>
              </a:ext>
            </a:extLst>
          </p:cNvPr>
          <p:cNvCxnSpPr>
            <a:cxnSpLocks/>
          </p:cNvCxnSpPr>
          <p:nvPr/>
        </p:nvCxnSpPr>
        <p:spPr>
          <a:xfrm flipH="1">
            <a:off x="3474719" y="3906880"/>
            <a:ext cx="4417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705F883-1648-B14F-EFD2-E05D8BA30A66}"/>
              </a:ext>
            </a:extLst>
          </p:cNvPr>
          <p:cNvSpPr txBox="1"/>
          <p:nvPr/>
        </p:nvSpPr>
        <p:spPr>
          <a:xfrm>
            <a:off x="196093" y="304339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main-bottom</a:t>
            </a:r>
            <a:r>
              <a:rPr lang="en-US" dirty="0"/>
              <a:t> div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B33AA-DB33-9CC6-17DF-9A19600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53" t="40296" r="23990"/>
          <a:stretch/>
        </p:blipFill>
        <p:spPr>
          <a:xfrm>
            <a:off x="2340371" y="806483"/>
            <a:ext cx="5551910" cy="27903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9FA101A-269D-FD7F-DE61-71E5AE303DA0}"/>
              </a:ext>
            </a:extLst>
          </p:cNvPr>
          <p:cNvSpPr/>
          <p:nvPr/>
        </p:nvSpPr>
        <p:spPr>
          <a:xfrm>
            <a:off x="2340370" y="809024"/>
            <a:ext cx="1134350" cy="27870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395C1-E659-C389-6B8C-A427C3F4BE8A}"/>
              </a:ext>
            </a:extLst>
          </p:cNvPr>
          <p:cNvSpPr/>
          <p:nvPr/>
        </p:nvSpPr>
        <p:spPr>
          <a:xfrm>
            <a:off x="3474719" y="809024"/>
            <a:ext cx="4417561" cy="27870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86F67-E40F-7EBB-EEFB-70D5F7E2E136}"/>
              </a:ext>
            </a:extLst>
          </p:cNvPr>
          <p:cNvSpPr txBox="1"/>
          <p:nvPr/>
        </p:nvSpPr>
        <p:spPr>
          <a:xfrm>
            <a:off x="8121762" y="4027304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flex-direction: row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68D5C-E019-D17E-4478-A9BAAE8792FF}"/>
              </a:ext>
            </a:extLst>
          </p:cNvPr>
          <p:cNvSpPr/>
          <p:nvPr/>
        </p:nvSpPr>
        <p:spPr>
          <a:xfrm>
            <a:off x="2340371" y="4102028"/>
            <a:ext cx="1134348" cy="14229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313AD-8EB8-E483-7254-BEFC80C2A6B0}"/>
              </a:ext>
            </a:extLst>
          </p:cNvPr>
          <p:cNvSpPr txBox="1"/>
          <p:nvPr/>
        </p:nvSpPr>
        <p:spPr>
          <a:xfrm>
            <a:off x="2458093" y="421197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BA2606-E382-97C2-83FD-793928BFBB9B}"/>
              </a:ext>
            </a:extLst>
          </p:cNvPr>
          <p:cNvCxnSpPr>
            <a:cxnSpLocks/>
          </p:cNvCxnSpPr>
          <p:nvPr/>
        </p:nvCxnSpPr>
        <p:spPr>
          <a:xfrm flipH="1">
            <a:off x="2340370" y="3906880"/>
            <a:ext cx="1134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90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77D5D-2EFA-7B44-86C7-FCD6D39E1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EECC2A7-C4D4-DF60-22AC-617018AC15FA}"/>
              </a:ext>
            </a:extLst>
          </p:cNvPr>
          <p:cNvGrpSpPr/>
          <p:nvPr/>
        </p:nvGrpSpPr>
        <p:grpSpPr>
          <a:xfrm>
            <a:off x="3957486" y="3428431"/>
            <a:ext cx="1906419" cy="1957385"/>
            <a:chOff x="9161063" y="2659223"/>
            <a:chExt cx="2785403" cy="21659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5D18B8-E8BA-7B4F-001B-D639D19B5330}"/>
                </a:ext>
              </a:extLst>
            </p:cNvPr>
            <p:cNvSpPr/>
            <p:nvPr/>
          </p:nvSpPr>
          <p:spPr>
            <a:xfrm>
              <a:off x="9161063" y="2659223"/>
              <a:ext cx="2785403" cy="2165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Sidebar-upcoming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CE6BE0-9C99-E2AE-F769-CEDF57AA7E17}"/>
                </a:ext>
              </a:extLst>
            </p:cNvPr>
            <p:cNvSpPr txBox="1"/>
            <p:nvPr/>
          </p:nvSpPr>
          <p:spPr>
            <a:xfrm>
              <a:off x="9242854" y="2826581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4ECF62-839B-B849-1764-C9017CC08036}"/>
              </a:ext>
            </a:extLst>
          </p:cNvPr>
          <p:cNvSpPr txBox="1"/>
          <p:nvPr/>
        </p:nvSpPr>
        <p:spPr>
          <a:xfrm>
            <a:off x="196093" y="30433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sidebar</a:t>
            </a:r>
            <a:r>
              <a:rPr lang="en-US" dirty="0"/>
              <a:t> div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8B214-FE6D-15AF-FF4D-EE357294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53" t="42691" r="66127" b="1847"/>
          <a:stretch/>
        </p:blipFill>
        <p:spPr>
          <a:xfrm>
            <a:off x="1296302" y="1207008"/>
            <a:ext cx="1828701" cy="41788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624F3C-36E3-804A-40B8-F7C292FF5BB0}"/>
              </a:ext>
            </a:extLst>
          </p:cNvPr>
          <p:cNvSpPr/>
          <p:nvPr/>
        </p:nvSpPr>
        <p:spPr>
          <a:xfrm>
            <a:off x="1296301" y="1207006"/>
            <a:ext cx="1828706" cy="10431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49FDE2-99B1-7E34-D4CF-320F4C01662F}"/>
              </a:ext>
            </a:extLst>
          </p:cNvPr>
          <p:cNvSpPr/>
          <p:nvPr/>
        </p:nvSpPr>
        <p:spPr>
          <a:xfrm>
            <a:off x="3957486" y="1204463"/>
            <a:ext cx="1906421" cy="10431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sidebar-link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7384C-93B7-31F8-0261-4EBCD660EF9A}"/>
              </a:ext>
            </a:extLst>
          </p:cNvPr>
          <p:cNvSpPr txBox="1"/>
          <p:nvPr/>
        </p:nvSpPr>
        <p:spPr>
          <a:xfrm>
            <a:off x="4024010" y="1120880"/>
            <a:ext cx="787139" cy="31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D5D2C0-1C05-37E6-F52E-080071EEFAFD}"/>
              </a:ext>
            </a:extLst>
          </p:cNvPr>
          <p:cNvCxnSpPr>
            <a:cxnSpLocks/>
          </p:cNvCxnSpPr>
          <p:nvPr/>
        </p:nvCxnSpPr>
        <p:spPr>
          <a:xfrm flipH="1" flipV="1">
            <a:off x="3523346" y="1204463"/>
            <a:ext cx="1" cy="1043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C59DA7-05D6-6F55-57A0-E131A81CEE17}"/>
              </a:ext>
            </a:extLst>
          </p:cNvPr>
          <p:cNvSpPr/>
          <p:nvPr/>
        </p:nvSpPr>
        <p:spPr>
          <a:xfrm>
            <a:off x="1296301" y="2250142"/>
            <a:ext cx="1828706" cy="12210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55093-673C-9623-97A5-3F6F800DB8AB}"/>
              </a:ext>
            </a:extLst>
          </p:cNvPr>
          <p:cNvSpPr/>
          <p:nvPr/>
        </p:nvSpPr>
        <p:spPr>
          <a:xfrm>
            <a:off x="1296301" y="3473075"/>
            <a:ext cx="1828706" cy="19127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E20B7A-E4B6-C352-A3D5-A557C5D63751}"/>
              </a:ext>
            </a:extLst>
          </p:cNvPr>
          <p:cNvSpPr/>
          <p:nvPr/>
        </p:nvSpPr>
        <p:spPr>
          <a:xfrm>
            <a:off x="3957486" y="2247599"/>
            <a:ext cx="1906420" cy="11814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sidebar-code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39122-D24B-E11F-0541-6BCD3F69E8DA}"/>
              </a:ext>
            </a:extLst>
          </p:cNvPr>
          <p:cNvSpPr txBox="1"/>
          <p:nvPr/>
        </p:nvSpPr>
        <p:spPr>
          <a:xfrm>
            <a:off x="4024010" y="2341946"/>
            <a:ext cx="787139" cy="316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CFCF06-A902-E463-88DB-80CD5D6334B6}"/>
              </a:ext>
            </a:extLst>
          </p:cNvPr>
          <p:cNvCxnSpPr>
            <a:cxnSpLocks/>
          </p:cNvCxnSpPr>
          <p:nvPr/>
        </p:nvCxnSpPr>
        <p:spPr>
          <a:xfrm flipV="1">
            <a:off x="3523346" y="2247597"/>
            <a:ext cx="0" cy="1221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5CA50C-4E3F-007B-C9BA-8401F54DE850}"/>
              </a:ext>
            </a:extLst>
          </p:cNvPr>
          <p:cNvCxnSpPr>
            <a:cxnSpLocks/>
          </p:cNvCxnSpPr>
          <p:nvPr/>
        </p:nvCxnSpPr>
        <p:spPr>
          <a:xfrm flipV="1">
            <a:off x="3523346" y="3471208"/>
            <a:ext cx="0" cy="1914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6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6B2F-622F-F906-94FF-13C0ECAA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180D8E-1019-F4AE-3A31-163602203995}"/>
              </a:ext>
            </a:extLst>
          </p:cNvPr>
          <p:cNvGrpSpPr/>
          <p:nvPr/>
        </p:nvGrpSpPr>
        <p:grpSpPr>
          <a:xfrm>
            <a:off x="6394814" y="2189616"/>
            <a:ext cx="1422409" cy="2633105"/>
            <a:chOff x="9161063" y="2659223"/>
            <a:chExt cx="2785403" cy="216598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990885-3D85-3FF2-64B1-473AB2D4BA99}"/>
                </a:ext>
              </a:extLst>
            </p:cNvPr>
            <p:cNvSpPr/>
            <p:nvPr/>
          </p:nvSpPr>
          <p:spPr>
            <a:xfrm>
              <a:off x="9161063" y="2659223"/>
              <a:ext cx="2785403" cy="2165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348881-7E83-6EE9-6613-1CD563299EEB}"/>
                </a:ext>
              </a:extLst>
            </p:cNvPr>
            <p:cNvSpPr txBox="1"/>
            <p:nvPr/>
          </p:nvSpPr>
          <p:spPr>
            <a:xfrm>
              <a:off x="9242854" y="2826581"/>
              <a:ext cx="78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1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98425-2899-CF12-7CE8-37173F7ADA5D}"/>
              </a:ext>
            </a:extLst>
          </p:cNvPr>
          <p:cNvCxnSpPr>
            <a:cxnSpLocks/>
          </p:cNvCxnSpPr>
          <p:nvPr/>
        </p:nvCxnSpPr>
        <p:spPr>
          <a:xfrm flipV="1">
            <a:off x="6077944" y="2189616"/>
            <a:ext cx="0" cy="2633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174D5-76E5-497F-5482-AECF21DF2358}"/>
              </a:ext>
            </a:extLst>
          </p:cNvPr>
          <p:cNvSpPr txBox="1"/>
          <p:nvPr/>
        </p:nvSpPr>
        <p:spPr>
          <a:xfrm>
            <a:off x="201098" y="254749"/>
            <a:ext cx="125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content</a:t>
            </a:r>
            <a:r>
              <a:rPr lang="en-US" dirty="0"/>
              <a:t> div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9E793B-3F55-F6F4-EC99-C50B6D1CEED4}"/>
              </a:ext>
            </a:extLst>
          </p:cNvPr>
          <p:cNvGrpSpPr/>
          <p:nvPr/>
        </p:nvGrpSpPr>
        <p:grpSpPr>
          <a:xfrm>
            <a:off x="6394814" y="1523230"/>
            <a:ext cx="1422409" cy="666387"/>
            <a:chOff x="5827642" y="922201"/>
            <a:chExt cx="1134348" cy="14919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EB7E44-95EC-FA81-2851-9B8F847FBB6C}"/>
                </a:ext>
              </a:extLst>
            </p:cNvPr>
            <p:cNvSpPr/>
            <p:nvPr/>
          </p:nvSpPr>
          <p:spPr>
            <a:xfrm>
              <a:off x="5827642" y="991275"/>
              <a:ext cx="1134348" cy="14229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announce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716D07-2EA9-C62B-9904-F6E1B35B2F2B}"/>
                </a:ext>
              </a:extLst>
            </p:cNvPr>
            <p:cNvSpPr txBox="1"/>
            <p:nvPr/>
          </p:nvSpPr>
          <p:spPr>
            <a:xfrm>
              <a:off x="5900540" y="922201"/>
              <a:ext cx="787139" cy="871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Flex: 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511597-1F57-7CB1-6115-22B48424EDEA}"/>
              </a:ext>
            </a:extLst>
          </p:cNvPr>
          <p:cNvGrpSpPr/>
          <p:nvPr/>
        </p:nvGrpSpPr>
        <p:grpSpPr>
          <a:xfrm>
            <a:off x="681317" y="1577788"/>
            <a:ext cx="5060068" cy="3255356"/>
            <a:chOff x="681317" y="2033818"/>
            <a:chExt cx="4351223" cy="2799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A2C36BF-2C0C-2ADB-E19B-795618A7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4506" t="40296" r="23990"/>
            <a:stretch/>
          </p:blipFill>
          <p:spPr>
            <a:xfrm>
              <a:off x="681318" y="2033818"/>
              <a:ext cx="4351222" cy="27903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F9ED5D-AA3B-2702-9EB5-CD66865B0577}"/>
                </a:ext>
              </a:extLst>
            </p:cNvPr>
            <p:cNvSpPr/>
            <p:nvPr/>
          </p:nvSpPr>
          <p:spPr>
            <a:xfrm>
              <a:off x="681317" y="2036360"/>
              <a:ext cx="4351222" cy="5240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0B5B09-8092-5821-26C1-369051CDA624}"/>
                </a:ext>
              </a:extLst>
            </p:cNvPr>
            <p:cNvSpPr/>
            <p:nvPr/>
          </p:nvSpPr>
          <p:spPr>
            <a:xfrm>
              <a:off x="681317" y="2559939"/>
              <a:ext cx="4351222" cy="22732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75F971-F275-82BB-B1F3-3DF9E3B71F08}"/>
              </a:ext>
            </a:extLst>
          </p:cNvPr>
          <p:cNvCxnSpPr>
            <a:cxnSpLocks/>
          </p:cNvCxnSpPr>
          <p:nvPr/>
        </p:nvCxnSpPr>
        <p:spPr>
          <a:xfrm flipV="1">
            <a:off x="6077944" y="1577788"/>
            <a:ext cx="0" cy="61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91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145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Sophanith Meas</cp:lastModifiedBy>
  <cp:revision>1</cp:revision>
  <dcterms:created xsi:type="dcterms:W3CDTF">2024-08-04T11:27:57Z</dcterms:created>
  <dcterms:modified xsi:type="dcterms:W3CDTF">2024-11-13T04:15:22Z</dcterms:modified>
</cp:coreProperties>
</file>