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7062-1887-4F4B-85B6-86A44C503F4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764C63A-FF50-48AA-BB36-C0E2D2675B18}">
      <dgm:prSet/>
      <dgm:spPr/>
      <dgm:t>
        <a:bodyPr/>
        <a:lstStyle/>
        <a:p>
          <a:r>
            <a:rPr lang="he-IL"/>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a:p>
      </dgm:t>
    </dgm:pt>
    <dgm:pt modelId="{36004043-B664-4856-A677-66F66A7D6838}" type="parTrans" cxnId="{A60C19C8-CB79-4412-9C92-79C684BF12AD}">
      <dgm:prSet/>
      <dgm:spPr/>
      <dgm:t>
        <a:bodyPr/>
        <a:lstStyle/>
        <a:p>
          <a:endParaRPr lang="en-US"/>
        </a:p>
      </dgm:t>
    </dgm:pt>
    <dgm:pt modelId="{8215AA4A-F711-4686-8D67-815425ED06D1}" type="sibTrans" cxnId="{A60C19C8-CB79-4412-9C92-79C684BF12AD}">
      <dgm:prSet/>
      <dgm:spPr/>
      <dgm:t>
        <a:bodyPr/>
        <a:lstStyle/>
        <a:p>
          <a:endParaRPr lang="en-US"/>
        </a:p>
      </dgm:t>
    </dgm:pt>
    <dgm:pt modelId="{8C40B3DB-0019-4C8E-9D0B-432C93EFA6B6}">
      <dgm:prSet/>
      <dgm:spPr/>
      <dgm:t>
        <a:bodyPr/>
        <a:lstStyle/>
        <a:p>
          <a:r>
            <a:rPr lang="he-IL"/>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a:p>
      </dgm:t>
    </dgm:pt>
    <dgm:pt modelId="{D056E703-0C03-4DE5-9B4D-B7F45BD77E95}" type="parTrans" cxnId="{DF3C86EA-B70C-463C-AEE0-78012B8AEBCD}">
      <dgm:prSet/>
      <dgm:spPr/>
      <dgm:t>
        <a:bodyPr/>
        <a:lstStyle/>
        <a:p>
          <a:endParaRPr lang="en-US"/>
        </a:p>
      </dgm:t>
    </dgm:pt>
    <dgm:pt modelId="{30FDF2F1-0CFB-4F9D-8E69-C8DD2E72B7E5}" type="sibTrans" cxnId="{DF3C86EA-B70C-463C-AEE0-78012B8AEBCD}">
      <dgm:prSet/>
      <dgm:spPr/>
      <dgm:t>
        <a:bodyPr/>
        <a:lstStyle/>
        <a:p>
          <a:endParaRPr lang="en-US"/>
        </a:p>
      </dgm:t>
    </dgm:pt>
    <dgm:pt modelId="{3CAE4E6B-A4A0-48F2-A0B6-7321A5910D66}" type="pres">
      <dgm:prSet presAssocID="{4BBB7062-1887-4F4B-85B6-86A44C503F4F}" presName="hierChild1" presStyleCnt="0">
        <dgm:presLayoutVars>
          <dgm:chPref val="1"/>
          <dgm:dir/>
          <dgm:animOne val="branch"/>
          <dgm:animLvl val="lvl"/>
          <dgm:resizeHandles/>
        </dgm:presLayoutVars>
      </dgm:prSet>
      <dgm:spPr/>
    </dgm:pt>
    <dgm:pt modelId="{251DF9F2-B6D4-4BC2-A802-A1F2299669BE}" type="pres">
      <dgm:prSet presAssocID="{2764C63A-FF50-48AA-BB36-C0E2D2675B18}" presName="hierRoot1" presStyleCnt="0"/>
      <dgm:spPr/>
    </dgm:pt>
    <dgm:pt modelId="{47DD04EE-326E-4982-B0F4-995B2BCC3001}" type="pres">
      <dgm:prSet presAssocID="{2764C63A-FF50-48AA-BB36-C0E2D2675B18}" presName="composite" presStyleCnt="0"/>
      <dgm:spPr/>
    </dgm:pt>
    <dgm:pt modelId="{DC267FD8-FE05-4391-93F8-4EC96BFB8ED2}" type="pres">
      <dgm:prSet presAssocID="{2764C63A-FF50-48AA-BB36-C0E2D2675B18}" presName="background" presStyleLbl="node0" presStyleIdx="0" presStyleCnt="2"/>
      <dgm:spPr/>
    </dgm:pt>
    <dgm:pt modelId="{F1C24183-F6EE-4299-AA8E-5E6F574EB9E7}" type="pres">
      <dgm:prSet presAssocID="{2764C63A-FF50-48AA-BB36-C0E2D2675B18}" presName="text" presStyleLbl="fgAcc0" presStyleIdx="0" presStyleCnt="2">
        <dgm:presLayoutVars>
          <dgm:chPref val="3"/>
        </dgm:presLayoutVars>
      </dgm:prSet>
      <dgm:spPr/>
    </dgm:pt>
    <dgm:pt modelId="{F71E16CB-C5DF-46A3-A11B-ED1B30D47FD9}" type="pres">
      <dgm:prSet presAssocID="{2764C63A-FF50-48AA-BB36-C0E2D2675B18}" presName="hierChild2" presStyleCnt="0"/>
      <dgm:spPr/>
    </dgm:pt>
    <dgm:pt modelId="{26FF2C05-A49A-44B3-AD69-4BFBC4517354}" type="pres">
      <dgm:prSet presAssocID="{8C40B3DB-0019-4C8E-9D0B-432C93EFA6B6}" presName="hierRoot1" presStyleCnt="0"/>
      <dgm:spPr/>
    </dgm:pt>
    <dgm:pt modelId="{04A00B36-3C6C-448D-A9D7-7B00EA778572}" type="pres">
      <dgm:prSet presAssocID="{8C40B3DB-0019-4C8E-9D0B-432C93EFA6B6}" presName="composite" presStyleCnt="0"/>
      <dgm:spPr/>
    </dgm:pt>
    <dgm:pt modelId="{E53FB351-E326-4E08-BD21-BB9EEB9263E2}" type="pres">
      <dgm:prSet presAssocID="{8C40B3DB-0019-4C8E-9D0B-432C93EFA6B6}" presName="background" presStyleLbl="node0" presStyleIdx="1" presStyleCnt="2"/>
      <dgm:spPr/>
    </dgm:pt>
    <dgm:pt modelId="{C5674684-E4F7-4349-90A1-C5434F862EAA}" type="pres">
      <dgm:prSet presAssocID="{8C40B3DB-0019-4C8E-9D0B-432C93EFA6B6}" presName="text" presStyleLbl="fgAcc0" presStyleIdx="1" presStyleCnt="2">
        <dgm:presLayoutVars>
          <dgm:chPref val="3"/>
        </dgm:presLayoutVars>
      </dgm:prSet>
      <dgm:spPr/>
    </dgm:pt>
    <dgm:pt modelId="{D4DB52DE-F0A3-456D-B923-E5885DE6A89D}" type="pres">
      <dgm:prSet presAssocID="{8C40B3DB-0019-4C8E-9D0B-432C93EFA6B6}" presName="hierChild2" presStyleCnt="0"/>
      <dgm:spPr/>
    </dgm:pt>
  </dgm:ptLst>
  <dgm:cxnLst>
    <dgm:cxn modelId="{D2BE6C00-C4AF-4553-AD62-170BD4029267}" type="presOf" srcId="{2764C63A-FF50-48AA-BB36-C0E2D2675B18}" destId="{F1C24183-F6EE-4299-AA8E-5E6F574EB9E7}" srcOrd="0" destOrd="0" presId="urn:microsoft.com/office/officeart/2005/8/layout/hierarchy1"/>
    <dgm:cxn modelId="{6A15D85E-A44C-46D1-A823-C05DE74F9B03}" type="presOf" srcId="{4BBB7062-1887-4F4B-85B6-86A44C503F4F}" destId="{3CAE4E6B-A4A0-48F2-A0B6-7321A5910D66}" srcOrd="0" destOrd="0" presId="urn:microsoft.com/office/officeart/2005/8/layout/hierarchy1"/>
    <dgm:cxn modelId="{5BBD4EBC-0D62-4871-AA01-7BA56C7D4257}" type="presOf" srcId="{8C40B3DB-0019-4C8E-9D0B-432C93EFA6B6}" destId="{C5674684-E4F7-4349-90A1-C5434F862EAA}" srcOrd="0" destOrd="0" presId="urn:microsoft.com/office/officeart/2005/8/layout/hierarchy1"/>
    <dgm:cxn modelId="{A60C19C8-CB79-4412-9C92-79C684BF12AD}" srcId="{4BBB7062-1887-4F4B-85B6-86A44C503F4F}" destId="{2764C63A-FF50-48AA-BB36-C0E2D2675B18}" srcOrd="0" destOrd="0" parTransId="{36004043-B664-4856-A677-66F66A7D6838}" sibTransId="{8215AA4A-F711-4686-8D67-815425ED06D1}"/>
    <dgm:cxn modelId="{DF3C86EA-B70C-463C-AEE0-78012B8AEBCD}" srcId="{4BBB7062-1887-4F4B-85B6-86A44C503F4F}" destId="{8C40B3DB-0019-4C8E-9D0B-432C93EFA6B6}" srcOrd="1" destOrd="0" parTransId="{D056E703-0C03-4DE5-9B4D-B7F45BD77E95}" sibTransId="{30FDF2F1-0CFB-4F9D-8E69-C8DD2E72B7E5}"/>
    <dgm:cxn modelId="{F5F22C35-FE38-4AA6-A6FA-44C23516519B}" type="presParOf" srcId="{3CAE4E6B-A4A0-48F2-A0B6-7321A5910D66}" destId="{251DF9F2-B6D4-4BC2-A802-A1F2299669BE}" srcOrd="0" destOrd="0" presId="urn:microsoft.com/office/officeart/2005/8/layout/hierarchy1"/>
    <dgm:cxn modelId="{5D34E14B-7EF6-4747-99DF-4608345F4352}" type="presParOf" srcId="{251DF9F2-B6D4-4BC2-A802-A1F2299669BE}" destId="{47DD04EE-326E-4982-B0F4-995B2BCC3001}" srcOrd="0" destOrd="0" presId="urn:microsoft.com/office/officeart/2005/8/layout/hierarchy1"/>
    <dgm:cxn modelId="{74BC8DEF-CA92-4903-8A48-ED2F359B4ED3}" type="presParOf" srcId="{47DD04EE-326E-4982-B0F4-995B2BCC3001}" destId="{DC267FD8-FE05-4391-93F8-4EC96BFB8ED2}" srcOrd="0" destOrd="0" presId="urn:microsoft.com/office/officeart/2005/8/layout/hierarchy1"/>
    <dgm:cxn modelId="{931CE116-3E9B-44AD-AC50-D525B395895A}" type="presParOf" srcId="{47DD04EE-326E-4982-B0F4-995B2BCC3001}" destId="{F1C24183-F6EE-4299-AA8E-5E6F574EB9E7}" srcOrd="1" destOrd="0" presId="urn:microsoft.com/office/officeart/2005/8/layout/hierarchy1"/>
    <dgm:cxn modelId="{42AB8EF5-69BC-4BC5-8420-84586975DD52}" type="presParOf" srcId="{251DF9F2-B6D4-4BC2-A802-A1F2299669BE}" destId="{F71E16CB-C5DF-46A3-A11B-ED1B30D47FD9}" srcOrd="1" destOrd="0" presId="urn:microsoft.com/office/officeart/2005/8/layout/hierarchy1"/>
    <dgm:cxn modelId="{B47C5DC3-E768-4C92-BC59-88734856214E}" type="presParOf" srcId="{3CAE4E6B-A4A0-48F2-A0B6-7321A5910D66}" destId="{26FF2C05-A49A-44B3-AD69-4BFBC4517354}" srcOrd="1" destOrd="0" presId="urn:microsoft.com/office/officeart/2005/8/layout/hierarchy1"/>
    <dgm:cxn modelId="{03285A73-174B-41B0-8573-1160E6D3A84F}" type="presParOf" srcId="{26FF2C05-A49A-44B3-AD69-4BFBC4517354}" destId="{04A00B36-3C6C-448D-A9D7-7B00EA778572}" srcOrd="0" destOrd="0" presId="urn:microsoft.com/office/officeart/2005/8/layout/hierarchy1"/>
    <dgm:cxn modelId="{CAF16337-D18A-4F41-88C2-2FB3E2B3222B}" type="presParOf" srcId="{04A00B36-3C6C-448D-A9D7-7B00EA778572}" destId="{E53FB351-E326-4E08-BD21-BB9EEB9263E2}" srcOrd="0" destOrd="0" presId="urn:microsoft.com/office/officeart/2005/8/layout/hierarchy1"/>
    <dgm:cxn modelId="{3F0E9683-0F60-4AD0-B304-34D3C5886157}" type="presParOf" srcId="{04A00B36-3C6C-448D-A9D7-7B00EA778572}" destId="{C5674684-E4F7-4349-90A1-C5434F862EAA}" srcOrd="1" destOrd="0" presId="urn:microsoft.com/office/officeart/2005/8/layout/hierarchy1"/>
    <dgm:cxn modelId="{D68D0665-65DD-4AAA-9890-DBDEDE9C1171}" type="presParOf" srcId="{26FF2C05-A49A-44B3-AD69-4BFBC4517354}" destId="{D4DB52DE-F0A3-456D-B923-E5885DE6A8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7FD8-FE05-4391-93F8-4EC96BFB8ED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24183-F6EE-4299-AA8E-5E6F574EB9E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sz="1900" kern="1200"/>
        </a:p>
      </dsp:txBody>
      <dsp:txXfrm>
        <a:off x="696297" y="538547"/>
        <a:ext cx="4171627" cy="2590157"/>
      </dsp:txXfrm>
    </dsp:sp>
    <dsp:sp modelId="{E53FB351-E326-4E08-BD21-BB9EEB9263E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74684-E4F7-4349-90A1-C5434F862EA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sz="19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3A64-2ECC-BE1F-F247-32A20CEB3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54178F4-E973-9137-BD02-89DBCC664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52686A8-9D8F-0D0B-96C9-6D26CD3E86DB}"/>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59632BD9-32B5-2927-1BCF-368ECD3463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2EF85B-2BCC-7050-0731-D5638B3F09C7}"/>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18394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49C-0B82-DC0F-EE1D-5EC529E0392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9B64CFD-ED81-5C55-0739-9E17B1A61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D92A60-D780-A08F-D6B9-46FD0F77C63E}"/>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EA81EC9B-B420-EB2B-A9A2-2EDEFE9446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C603202-DA96-5F52-F8C8-F5A076F9C501}"/>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899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128C5-0840-A89C-2F73-29C783AE1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21FE7CF-802A-62E8-DDDC-FA6A47340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7BB880-2B73-2B76-7D91-D496BDCC3AFA}"/>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3B7F312A-B753-73F9-36B1-B819A00521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526BDA-8E1E-6D29-79FB-AF2CF858A7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77877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9298-6EF6-4640-4D7D-E31045DC4A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BB42D1-ED67-7F5D-B23C-05F2344F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B114578-D1EB-5E3F-6A57-081F8E41F591}"/>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E0D8317C-4C2B-BF10-4EFF-F96C50E34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7E6EDD-475B-66F5-A1E4-F8EA1506ED7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9039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2225-0822-D4B0-CE97-193002DD2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9F3565C-E19C-EE1F-2DA0-547EC5A8E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30851-67CF-0145-F0B7-0921E8776919}"/>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8C4BE9BF-6B42-A0ED-85B9-4B6DA8DDCE6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D70135-D340-D32E-60F6-9FC673BDDA1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5719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36D-8851-A40B-C4A0-DEE35874FD6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6BBD4F-1BA4-B084-C40B-B1A5AAB6C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DFB5FB-1478-6E96-195D-484D88972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6D8756B-3155-BAC4-7520-9C40F48D1D0D}"/>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6" name="Footer Placeholder 5">
            <a:extLst>
              <a:ext uri="{FF2B5EF4-FFF2-40B4-BE49-F238E27FC236}">
                <a16:creationId xmlns:a16="http://schemas.microsoft.com/office/drawing/2014/main" id="{E9D7C446-747C-CEAA-A735-29AF319709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7448FB-7C0A-0BA5-AFAF-997DC6F58EC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643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014F-2D31-FD2F-3FC4-8E8D7FD6823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BD11604-BFC1-3887-6FF2-1515A4206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782BD-AAED-160A-C3B8-633F4AB54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250B2A1-C7D5-EB16-EA46-68F1390BA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A1726-7A5A-A690-0F13-78784B6F4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736B852-3253-C6D5-98A2-A3BE1CB75695}"/>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8" name="Footer Placeholder 7">
            <a:extLst>
              <a:ext uri="{FF2B5EF4-FFF2-40B4-BE49-F238E27FC236}">
                <a16:creationId xmlns:a16="http://schemas.microsoft.com/office/drawing/2014/main" id="{158CB479-BE60-6753-C313-8D06A6E365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35B72AF-B1D9-11B0-153E-476D4C1E274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3689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116E-9946-9425-095E-D4E6968EC49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C2A6FBA-DFA2-C295-EFB2-7C640BED1888}"/>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4" name="Footer Placeholder 3">
            <a:extLst>
              <a:ext uri="{FF2B5EF4-FFF2-40B4-BE49-F238E27FC236}">
                <a16:creationId xmlns:a16="http://schemas.microsoft.com/office/drawing/2014/main" id="{2682C7AF-C23E-8E6F-63E5-8CC797E7BAC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38D9A4-F0AF-7CA5-F7DE-51BA6D92A20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32492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BD29-842F-1112-3701-5F6C5FEDD706}"/>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3" name="Footer Placeholder 2">
            <a:extLst>
              <a:ext uri="{FF2B5EF4-FFF2-40B4-BE49-F238E27FC236}">
                <a16:creationId xmlns:a16="http://schemas.microsoft.com/office/drawing/2014/main" id="{9A228824-3AB8-8528-D1B7-82F5BFA0DED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DDA19C6-F81A-E859-5717-23930EC2772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4453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CD2-30B2-2BB0-0544-309607235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85E570-2AE2-85BF-68B5-033F50544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88EFC85-0B34-ECF3-72D2-09021F393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08A43-999A-C6D1-5C4C-569C78CF6769}"/>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6" name="Footer Placeholder 5">
            <a:extLst>
              <a:ext uri="{FF2B5EF4-FFF2-40B4-BE49-F238E27FC236}">
                <a16:creationId xmlns:a16="http://schemas.microsoft.com/office/drawing/2014/main" id="{07348A44-8BAD-5864-2E18-2C7D42AC132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7F75388-A3D4-5DE7-184C-F1C7DAFFD95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27790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D4E-152C-8D4B-B7F7-A12877EF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8D60897-C0C8-2282-196D-D61B57AC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ADD6D2-8034-B8DC-D939-D7B712FC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84AE1-E132-DFAA-6254-688C8524895A}"/>
              </a:ext>
            </a:extLst>
          </p:cNvPr>
          <p:cNvSpPr>
            <a:spLocks noGrp="1"/>
          </p:cNvSpPr>
          <p:nvPr>
            <p:ph type="dt" sz="half" idx="10"/>
          </p:nvPr>
        </p:nvSpPr>
        <p:spPr/>
        <p:txBody>
          <a:bodyPr/>
          <a:lstStyle/>
          <a:p>
            <a:fld id="{4CEF8049-EE35-4C2E-AF74-F2DB0DE5FB5F}" type="datetimeFigureOut">
              <a:rPr lang="en-IL" smtClean="0"/>
              <a:t>26/11/2022</a:t>
            </a:fld>
            <a:endParaRPr lang="en-IL"/>
          </a:p>
        </p:txBody>
      </p:sp>
      <p:sp>
        <p:nvSpPr>
          <p:cNvPr id="6" name="Footer Placeholder 5">
            <a:extLst>
              <a:ext uri="{FF2B5EF4-FFF2-40B4-BE49-F238E27FC236}">
                <a16:creationId xmlns:a16="http://schemas.microsoft.com/office/drawing/2014/main" id="{AC064035-D824-E7BC-D458-8B9607C225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36DE67E-4783-21C4-3D33-5CC2B13C44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1097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D1248-49B0-0F15-9995-743B3550C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E428E9D-E904-56C1-65D6-04C10F718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E1B1AE-FADE-16E8-AE88-8589DFB7D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8049-EE35-4C2E-AF74-F2DB0DE5FB5F}" type="datetimeFigureOut">
              <a:rPr lang="en-IL" smtClean="0"/>
              <a:t>26/11/2022</a:t>
            </a:fld>
            <a:endParaRPr lang="en-IL"/>
          </a:p>
        </p:txBody>
      </p:sp>
      <p:sp>
        <p:nvSpPr>
          <p:cNvPr id="5" name="Footer Placeholder 4">
            <a:extLst>
              <a:ext uri="{FF2B5EF4-FFF2-40B4-BE49-F238E27FC236}">
                <a16:creationId xmlns:a16="http://schemas.microsoft.com/office/drawing/2014/main" id="{8253445D-6451-3B90-DD7E-909B4DCDA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3478330-B470-F5D4-6BC8-B4FF7054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CB3F1-291C-41B1-9D39-3C32EDD05997}" type="slidenum">
              <a:rPr lang="en-IL" smtClean="0"/>
              <a:t>‹#›</a:t>
            </a:fld>
            <a:endParaRPr lang="en-IL"/>
          </a:p>
        </p:txBody>
      </p:sp>
    </p:spTree>
    <p:extLst>
      <p:ext uri="{BB962C8B-B14F-4D97-AF65-F5344CB8AC3E}">
        <p14:creationId xmlns:p14="http://schemas.microsoft.com/office/powerpoint/2010/main" val="113113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3D4-32A7-AD73-27FA-F8BB5A773800}"/>
              </a:ext>
            </a:extLst>
          </p:cNvPr>
          <p:cNvSpPr>
            <a:spLocks noGrp="1"/>
          </p:cNvSpPr>
          <p:nvPr>
            <p:ph type="ctrTitle"/>
          </p:nvPr>
        </p:nvSpPr>
        <p:spPr>
          <a:xfrm>
            <a:off x="7464614" y="1783959"/>
            <a:ext cx="4087306" cy="2889114"/>
          </a:xfrm>
        </p:spPr>
        <p:txBody>
          <a:bodyPr anchor="b">
            <a:normAutofit/>
          </a:bodyPr>
          <a:lstStyle/>
          <a:p>
            <a:pPr algn="l"/>
            <a:r>
              <a:rPr lang="en-US" sz="5400"/>
              <a:t>Form filling assistance service</a:t>
            </a:r>
            <a:endParaRPr lang="en-IL" sz="5400"/>
          </a:p>
        </p:txBody>
      </p:sp>
      <p:sp>
        <p:nvSpPr>
          <p:cNvPr id="3" name="Subtitle 2">
            <a:extLst>
              <a:ext uri="{FF2B5EF4-FFF2-40B4-BE49-F238E27FC236}">
                <a16:creationId xmlns:a16="http://schemas.microsoft.com/office/drawing/2014/main" id="{5E8B330B-0670-4F17-61B9-75DDED6AA4A4}"/>
              </a:ext>
            </a:extLst>
          </p:cNvPr>
          <p:cNvSpPr>
            <a:spLocks noGrp="1"/>
          </p:cNvSpPr>
          <p:nvPr>
            <p:ph type="subTitle" idx="1"/>
          </p:nvPr>
        </p:nvSpPr>
        <p:spPr>
          <a:xfrm>
            <a:off x="7464612" y="4750893"/>
            <a:ext cx="4087305" cy="1147863"/>
          </a:xfrm>
        </p:spPr>
        <p:txBody>
          <a:bodyPr anchor="t">
            <a:normAutofit/>
          </a:bodyPr>
          <a:lstStyle/>
          <a:p>
            <a:pPr algn="l"/>
            <a:r>
              <a:rPr lang="en-US" sz="1900"/>
              <a:t>Shlomo Sandowski</a:t>
            </a:r>
          </a:p>
          <a:p>
            <a:pPr algn="l"/>
            <a:r>
              <a:rPr lang="en-US" sz="1900"/>
              <a:t>Ron Avraham</a:t>
            </a:r>
          </a:p>
          <a:p>
            <a:pPr algn="l"/>
            <a:r>
              <a:rPr lang="en-US" sz="1900"/>
              <a:t>26/11/2022</a:t>
            </a:r>
            <a:endParaRPr lang="en-IL" sz="19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Pen placed on top of a signature line">
            <a:extLst>
              <a:ext uri="{FF2B5EF4-FFF2-40B4-BE49-F238E27FC236}">
                <a16:creationId xmlns:a16="http://schemas.microsoft.com/office/drawing/2014/main" id="{C1AF192D-874E-5B15-499B-9E53CDFF2DF1}"/>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57639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2A08E-A6D5-7A2F-72FD-3B8C77DFCDD8}"/>
              </a:ext>
            </a:extLst>
          </p:cNvPr>
          <p:cNvSpPr>
            <a:spLocks noGrp="1"/>
          </p:cNvSpPr>
          <p:nvPr>
            <p:ph type="title"/>
          </p:nvPr>
        </p:nvSpPr>
        <p:spPr>
          <a:xfrm>
            <a:off x="1043631" y="809898"/>
            <a:ext cx="10173010" cy="1554480"/>
          </a:xfrm>
        </p:spPr>
        <p:txBody>
          <a:bodyPr anchor="ctr">
            <a:normAutofit/>
          </a:bodyPr>
          <a:lstStyle/>
          <a:p>
            <a:pPr rtl="1"/>
            <a:r>
              <a:rPr lang="he-IL" sz="4800"/>
              <a:t>כללי</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A8C387-E93E-827A-49B1-180FE46FB8FC}"/>
              </a:ext>
            </a:extLst>
          </p:cNvPr>
          <p:cNvGraphicFramePr>
            <a:graphicFrameLocks noGrp="1"/>
          </p:cNvGraphicFramePr>
          <p:nvPr>
            <p:ph idx="1"/>
            <p:extLst>
              <p:ext uri="{D42A27DB-BD31-4B8C-83A1-F6EECF244321}">
                <p14:modId xmlns:p14="http://schemas.microsoft.com/office/powerpoint/2010/main" val="33882752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54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AE47-C6E6-5362-CF0C-7974E76D5C6C}"/>
              </a:ext>
            </a:extLst>
          </p:cNvPr>
          <p:cNvSpPr>
            <a:spLocks noGrp="1"/>
          </p:cNvSpPr>
          <p:nvPr>
            <p:ph type="title"/>
          </p:nvPr>
        </p:nvSpPr>
        <p:spPr>
          <a:xfrm>
            <a:off x="4965430" y="629268"/>
            <a:ext cx="6586491" cy="1286160"/>
          </a:xfrm>
        </p:spPr>
        <p:txBody>
          <a:bodyPr anchor="b">
            <a:normAutofit/>
          </a:bodyPr>
          <a:lstStyle/>
          <a:p>
            <a:r>
              <a:rPr lang="he-IL" dirty="0"/>
              <a:t>הגדרת השירות </a:t>
            </a:r>
            <a:endParaRPr lang="en-IL"/>
          </a:p>
        </p:txBody>
      </p:sp>
      <p:sp>
        <p:nvSpPr>
          <p:cNvPr id="3" name="Content Placeholder 2">
            <a:extLst>
              <a:ext uri="{FF2B5EF4-FFF2-40B4-BE49-F238E27FC236}">
                <a16:creationId xmlns:a16="http://schemas.microsoft.com/office/drawing/2014/main" id="{D8C99857-5D7A-BBA5-2938-E9C3A0F81BD2}"/>
              </a:ext>
            </a:extLst>
          </p:cNvPr>
          <p:cNvSpPr>
            <a:spLocks noGrp="1"/>
          </p:cNvSpPr>
          <p:nvPr>
            <p:ph idx="1"/>
          </p:nvPr>
        </p:nvSpPr>
        <p:spPr>
          <a:xfrm>
            <a:off x="4965431" y="2438400"/>
            <a:ext cx="6586489" cy="3785419"/>
          </a:xfrm>
        </p:spPr>
        <p:txBody>
          <a:bodyPr>
            <a:normAutofit/>
          </a:bodyPr>
          <a:lstStyle/>
          <a:p>
            <a:pPr rtl="1"/>
            <a:r>
              <a:rPr lang="he-IL" sz="2000"/>
              <a:t>קלט : מאגר נתונים עם פרטי מילוי משתמשים של טופס.</a:t>
            </a:r>
          </a:p>
          <a:p>
            <a:pPr rtl="1"/>
            <a:endParaRPr lang="he-IL" sz="2000"/>
          </a:p>
          <a:p>
            <a:pPr rtl="1"/>
            <a:r>
              <a:rPr lang="he-IL" sz="2000"/>
              <a:t>פלט: חיווי למשתמש על אפשרויות בחירה של השדות השונים על בסיס התפלגות סטטיסטית של מאגר הנתונים הקיים.</a:t>
            </a:r>
          </a:p>
          <a:p>
            <a:pPr rtl="1"/>
            <a:endParaRPr lang="he-IL" sz="2000"/>
          </a:p>
          <a:p>
            <a:pPr rtl="1"/>
            <a:r>
              <a:rPr lang="he-IL" sz="2000"/>
              <a:t>המערכת תהיה מבוזרת בכדי לתת שירות ללקוחות רבים, ויצירת סטטיסטיקה בצורה מבוזרת על ידי משיכה וחישוב הנתונים מבסיס נתונים אחד או יותר.</a:t>
            </a:r>
            <a:endParaRPr lang="en-IL" sz="2000"/>
          </a:p>
        </p:txBody>
      </p:sp>
      <p:pic>
        <p:nvPicPr>
          <p:cNvPr id="5" name="Picture 4" descr="גרף">
            <a:extLst>
              <a:ext uri="{FF2B5EF4-FFF2-40B4-BE49-F238E27FC236}">
                <a16:creationId xmlns:a16="http://schemas.microsoft.com/office/drawing/2014/main" id="{B12E4E80-B58D-0E42-A13F-F6F4A63CA594}"/>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7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B81E7-D609-BD69-6A56-DFAE457C7A6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System Architecture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B0BFC17-3C35-7A3F-226E-566540F8792A}"/>
              </a:ext>
            </a:extLst>
          </p:cNvPr>
          <p:cNvPicPr>
            <a:picLocks noGrp="1" noChangeAspect="1"/>
          </p:cNvPicPr>
          <p:nvPr>
            <p:ph idx="1"/>
          </p:nvPr>
        </p:nvPicPr>
        <p:blipFill>
          <a:blip r:embed="rId2"/>
          <a:stretch>
            <a:fillRect/>
          </a:stretch>
        </p:blipFill>
        <p:spPr>
          <a:xfrm>
            <a:off x="320040" y="2888660"/>
            <a:ext cx="11496821" cy="3075398"/>
          </a:xfrm>
          <a:prstGeom prst="rect">
            <a:avLst/>
          </a:prstGeom>
        </p:spPr>
      </p:pic>
    </p:spTree>
    <p:extLst>
      <p:ext uri="{BB962C8B-B14F-4D97-AF65-F5344CB8AC3E}">
        <p14:creationId xmlns:p14="http://schemas.microsoft.com/office/powerpoint/2010/main" val="376639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161</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Form filling assistance service</vt:lpstr>
      <vt:lpstr>כללי</vt:lpstr>
      <vt:lpstr>הגדרת השירות </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filling assistance service</dc:title>
  <dc:creator>רון אברהם</dc:creator>
  <cp:lastModifiedBy>רון אברהם</cp:lastModifiedBy>
  <cp:revision>1</cp:revision>
  <dcterms:created xsi:type="dcterms:W3CDTF">2022-11-26T15:43:05Z</dcterms:created>
  <dcterms:modified xsi:type="dcterms:W3CDTF">2022-11-26T16:40:59Z</dcterms:modified>
</cp:coreProperties>
</file>