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71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1D848A-EA87-4CE8-9697-3B97BD9D6343}" v="1" dt="2023-06-26T18:10:25.1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97" d="100"/>
          <a:sy n="97" d="100"/>
        </p:scale>
        <p:origin x="55" y="1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th Allen" userId="c1501628-9bd5-4d23-814e-0c9ef7da10ea" providerId="ADAL" clId="{DC1D848A-EA87-4CE8-9697-3B97BD9D6343}"/>
    <pc:docChg chg="undo custSel addSld delSld modSld">
      <pc:chgData name="Seth Allen" userId="c1501628-9bd5-4d23-814e-0c9ef7da10ea" providerId="ADAL" clId="{DC1D848A-EA87-4CE8-9697-3B97BD9D6343}" dt="2023-06-28T01:36:10.653" v="6682" actId="20577"/>
      <pc:docMkLst>
        <pc:docMk/>
      </pc:docMkLst>
      <pc:sldChg chg="modSp mod">
        <pc:chgData name="Seth Allen" userId="c1501628-9bd5-4d23-814e-0c9ef7da10ea" providerId="ADAL" clId="{DC1D848A-EA87-4CE8-9697-3B97BD9D6343}" dt="2023-06-27T04:11:32.723" v="6066" actId="20577"/>
        <pc:sldMkLst>
          <pc:docMk/>
          <pc:sldMk cId="1292698708" sldId="256"/>
        </pc:sldMkLst>
        <pc:spChg chg="mod">
          <ac:chgData name="Seth Allen" userId="c1501628-9bd5-4d23-814e-0c9ef7da10ea" providerId="ADAL" clId="{DC1D848A-EA87-4CE8-9697-3B97BD9D6343}" dt="2023-06-27T04:11:32.723" v="6066" actId="20577"/>
          <ac:spMkLst>
            <pc:docMk/>
            <pc:sldMk cId="1292698708" sldId="256"/>
            <ac:spMk id="2" creationId="{A5FA4027-3A8A-A877-D409-38EDA07DB340}"/>
          </ac:spMkLst>
        </pc:spChg>
        <pc:spChg chg="mod">
          <ac:chgData name="Seth Allen" userId="c1501628-9bd5-4d23-814e-0c9ef7da10ea" providerId="ADAL" clId="{DC1D848A-EA87-4CE8-9697-3B97BD9D6343}" dt="2023-06-27T04:02:13.787" v="6043" actId="20577"/>
          <ac:spMkLst>
            <pc:docMk/>
            <pc:sldMk cId="1292698708" sldId="256"/>
            <ac:spMk id="3" creationId="{752690C1-95C4-7C90-7B6A-6830F9983948}"/>
          </ac:spMkLst>
        </pc:spChg>
      </pc:sldChg>
      <pc:sldChg chg="modSp mod">
        <pc:chgData name="Seth Allen" userId="c1501628-9bd5-4d23-814e-0c9ef7da10ea" providerId="ADAL" clId="{DC1D848A-EA87-4CE8-9697-3B97BD9D6343}" dt="2023-06-27T04:12:18.898" v="6104" actId="27636"/>
        <pc:sldMkLst>
          <pc:docMk/>
          <pc:sldMk cId="1634551609" sldId="257"/>
        </pc:sldMkLst>
        <pc:spChg chg="mod">
          <ac:chgData name="Seth Allen" userId="c1501628-9bd5-4d23-814e-0c9ef7da10ea" providerId="ADAL" clId="{DC1D848A-EA87-4CE8-9697-3B97BD9D6343}" dt="2023-06-25T23:59:16.456" v="44" actId="20577"/>
          <ac:spMkLst>
            <pc:docMk/>
            <pc:sldMk cId="1634551609" sldId="257"/>
            <ac:spMk id="2" creationId="{61D7224F-6C9B-9B0A-7CE3-8B6AD885C710}"/>
          </ac:spMkLst>
        </pc:spChg>
        <pc:spChg chg="mod">
          <ac:chgData name="Seth Allen" userId="c1501628-9bd5-4d23-814e-0c9ef7da10ea" providerId="ADAL" clId="{DC1D848A-EA87-4CE8-9697-3B97BD9D6343}" dt="2023-06-27T04:12:18.898" v="6104" actId="27636"/>
          <ac:spMkLst>
            <pc:docMk/>
            <pc:sldMk cId="1634551609" sldId="257"/>
            <ac:spMk id="3" creationId="{070C1990-9174-7105-61F9-84D0FDBB40D6}"/>
          </ac:spMkLst>
        </pc:spChg>
      </pc:sldChg>
      <pc:sldChg chg="modSp mod">
        <pc:chgData name="Seth Allen" userId="c1501628-9bd5-4d23-814e-0c9ef7da10ea" providerId="ADAL" clId="{DC1D848A-EA87-4CE8-9697-3B97BD9D6343}" dt="2023-06-27T04:03:47.472" v="6055" actId="20577"/>
        <pc:sldMkLst>
          <pc:docMk/>
          <pc:sldMk cId="4123520272" sldId="258"/>
        </pc:sldMkLst>
        <pc:spChg chg="mod">
          <ac:chgData name="Seth Allen" userId="c1501628-9bd5-4d23-814e-0c9ef7da10ea" providerId="ADAL" clId="{DC1D848A-EA87-4CE8-9697-3B97BD9D6343}" dt="2023-06-27T04:03:47.472" v="6055" actId="20577"/>
          <ac:spMkLst>
            <pc:docMk/>
            <pc:sldMk cId="4123520272" sldId="258"/>
            <ac:spMk id="3" creationId="{24546066-7BE9-BE9C-E298-97C4E04B0485}"/>
          </ac:spMkLst>
        </pc:spChg>
      </pc:sldChg>
      <pc:sldChg chg="modSp new mod">
        <pc:chgData name="Seth Allen" userId="c1501628-9bd5-4d23-814e-0c9ef7da10ea" providerId="ADAL" clId="{DC1D848A-EA87-4CE8-9697-3B97BD9D6343}" dt="2023-06-27T15:55:48.143" v="6226" actId="20577"/>
        <pc:sldMkLst>
          <pc:docMk/>
          <pc:sldMk cId="1694370344" sldId="259"/>
        </pc:sldMkLst>
        <pc:spChg chg="mod">
          <ac:chgData name="Seth Allen" userId="c1501628-9bd5-4d23-814e-0c9ef7da10ea" providerId="ADAL" clId="{DC1D848A-EA87-4CE8-9697-3B97BD9D6343}" dt="2023-06-26T00:01:32.155" v="168" actId="20577"/>
          <ac:spMkLst>
            <pc:docMk/>
            <pc:sldMk cId="1694370344" sldId="259"/>
            <ac:spMk id="2" creationId="{45C53471-0714-05C5-CB76-B2FC18BB8C4B}"/>
          </ac:spMkLst>
        </pc:spChg>
        <pc:spChg chg="mod">
          <ac:chgData name="Seth Allen" userId="c1501628-9bd5-4d23-814e-0c9ef7da10ea" providerId="ADAL" clId="{DC1D848A-EA87-4CE8-9697-3B97BD9D6343}" dt="2023-06-27T15:55:48.143" v="6226" actId="20577"/>
          <ac:spMkLst>
            <pc:docMk/>
            <pc:sldMk cId="1694370344" sldId="259"/>
            <ac:spMk id="3" creationId="{500EB83E-0BEA-95AF-BB29-56388F75C1FD}"/>
          </ac:spMkLst>
        </pc:spChg>
      </pc:sldChg>
      <pc:sldChg chg="modSp new mod">
        <pc:chgData name="Seth Allen" userId="c1501628-9bd5-4d23-814e-0c9ef7da10ea" providerId="ADAL" clId="{DC1D848A-EA87-4CE8-9697-3B97BD9D6343}" dt="2023-06-28T01:07:46.193" v="6513" actId="20577"/>
        <pc:sldMkLst>
          <pc:docMk/>
          <pc:sldMk cId="1037112228" sldId="260"/>
        </pc:sldMkLst>
        <pc:spChg chg="mod">
          <ac:chgData name="Seth Allen" userId="c1501628-9bd5-4d23-814e-0c9ef7da10ea" providerId="ADAL" clId="{DC1D848A-EA87-4CE8-9697-3B97BD9D6343}" dt="2023-06-26T00:06:08.455" v="862" actId="20577"/>
          <ac:spMkLst>
            <pc:docMk/>
            <pc:sldMk cId="1037112228" sldId="260"/>
            <ac:spMk id="2" creationId="{DF28DA82-F134-A31C-58CC-62A23770B4B2}"/>
          </ac:spMkLst>
        </pc:spChg>
        <pc:spChg chg="mod">
          <ac:chgData name="Seth Allen" userId="c1501628-9bd5-4d23-814e-0c9ef7da10ea" providerId="ADAL" clId="{DC1D848A-EA87-4CE8-9697-3B97BD9D6343}" dt="2023-06-28T01:07:46.193" v="6513" actId="20577"/>
          <ac:spMkLst>
            <pc:docMk/>
            <pc:sldMk cId="1037112228" sldId="260"/>
            <ac:spMk id="3" creationId="{0EB19F7B-6EF4-CA9D-CF58-99DB67D75A1B}"/>
          </ac:spMkLst>
        </pc:spChg>
      </pc:sldChg>
      <pc:sldChg chg="modSp new mod">
        <pc:chgData name="Seth Allen" userId="c1501628-9bd5-4d23-814e-0c9ef7da10ea" providerId="ADAL" clId="{DC1D848A-EA87-4CE8-9697-3B97BD9D6343}" dt="2023-06-28T01:10:10.009" v="6648" actId="20577"/>
        <pc:sldMkLst>
          <pc:docMk/>
          <pc:sldMk cId="132459489" sldId="261"/>
        </pc:sldMkLst>
        <pc:spChg chg="mod">
          <ac:chgData name="Seth Allen" userId="c1501628-9bd5-4d23-814e-0c9ef7da10ea" providerId="ADAL" clId="{DC1D848A-EA87-4CE8-9697-3B97BD9D6343}" dt="2023-06-26T00:13:17.439" v="1627" actId="20577"/>
          <ac:spMkLst>
            <pc:docMk/>
            <pc:sldMk cId="132459489" sldId="261"/>
            <ac:spMk id="2" creationId="{2E49EAE6-DB8F-EF57-589C-2FE6D6A93A87}"/>
          </ac:spMkLst>
        </pc:spChg>
        <pc:spChg chg="mod">
          <ac:chgData name="Seth Allen" userId="c1501628-9bd5-4d23-814e-0c9ef7da10ea" providerId="ADAL" clId="{DC1D848A-EA87-4CE8-9697-3B97BD9D6343}" dt="2023-06-28T01:10:10.009" v="6648" actId="20577"/>
          <ac:spMkLst>
            <pc:docMk/>
            <pc:sldMk cId="132459489" sldId="261"/>
            <ac:spMk id="3" creationId="{2E7E3480-0099-D651-FB95-023A560F8856}"/>
          </ac:spMkLst>
        </pc:spChg>
      </pc:sldChg>
      <pc:sldChg chg="modSp new mod">
        <pc:chgData name="Seth Allen" userId="c1501628-9bd5-4d23-814e-0c9ef7da10ea" providerId="ADAL" clId="{DC1D848A-EA87-4CE8-9697-3B97BD9D6343}" dt="2023-06-27T03:57:15.704" v="6014" actId="20577"/>
        <pc:sldMkLst>
          <pc:docMk/>
          <pc:sldMk cId="3903361221" sldId="262"/>
        </pc:sldMkLst>
        <pc:spChg chg="mod">
          <ac:chgData name="Seth Allen" userId="c1501628-9bd5-4d23-814e-0c9ef7da10ea" providerId="ADAL" clId="{DC1D848A-EA87-4CE8-9697-3B97BD9D6343}" dt="2023-06-26T00:23:01.665" v="1993" actId="20577"/>
          <ac:spMkLst>
            <pc:docMk/>
            <pc:sldMk cId="3903361221" sldId="262"/>
            <ac:spMk id="2" creationId="{7E0017BB-CBB5-1019-A200-5E28C25D9DEB}"/>
          </ac:spMkLst>
        </pc:spChg>
        <pc:spChg chg="mod">
          <ac:chgData name="Seth Allen" userId="c1501628-9bd5-4d23-814e-0c9ef7da10ea" providerId="ADAL" clId="{DC1D848A-EA87-4CE8-9697-3B97BD9D6343}" dt="2023-06-27T03:57:15.704" v="6014" actId="20577"/>
          <ac:spMkLst>
            <pc:docMk/>
            <pc:sldMk cId="3903361221" sldId="262"/>
            <ac:spMk id="3" creationId="{F238C621-0E7F-E66D-6707-C4AEE4D5F71A}"/>
          </ac:spMkLst>
        </pc:spChg>
      </pc:sldChg>
      <pc:sldChg chg="modSp new mod">
        <pc:chgData name="Seth Allen" userId="c1501628-9bd5-4d23-814e-0c9ef7da10ea" providerId="ADAL" clId="{DC1D848A-EA87-4CE8-9697-3B97BD9D6343}" dt="2023-06-26T00:41:52.014" v="2490" actId="20577"/>
        <pc:sldMkLst>
          <pc:docMk/>
          <pc:sldMk cId="2074306649" sldId="263"/>
        </pc:sldMkLst>
        <pc:spChg chg="mod">
          <ac:chgData name="Seth Allen" userId="c1501628-9bd5-4d23-814e-0c9ef7da10ea" providerId="ADAL" clId="{DC1D848A-EA87-4CE8-9697-3B97BD9D6343}" dt="2023-06-26T00:24:15.233" v="2075" actId="20577"/>
          <ac:spMkLst>
            <pc:docMk/>
            <pc:sldMk cId="2074306649" sldId="263"/>
            <ac:spMk id="2" creationId="{D52EC124-BFAF-E906-44EF-FE9B0D40C93A}"/>
          </ac:spMkLst>
        </pc:spChg>
        <pc:spChg chg="mod">
          <ac:chgData name="Seth Allen" userId="c1501628-9bd5-4d23-814e-0c9ef7da10ea" providerId="ADAL" clId="{DC1D848A-EA87-4CE8-9697-3B97BD9D6343}" dt="2023-06-26T00:41:52.014" v="2490" actId="20577"/>
          <ac:spMkLst>
            <pc:docMk/>
            <pc:sldMk cId="2074306649" sldId="263"/>
            <ac:spMk id="3" creationId="{EB11C1CB-3AEF-D65E-8A0E-4EA8520AA678}"/>
          </ac:spMkLst>
        </pc:spChg>
      </pc:sldChg>
      <pc:sldChg chg="modSp new mod">
        <pc:chgData name="Seth Allen" userId="c1501628-9bd5-4d23-814e-0c9ef7da10ea" providerId="ADAL" clId="{DC1D848A-EA87-4CE8-9697-3B97BD9D6343}" dt="2023-06-26T01:33:22.473" v="3239" actId="20577"/>
        <pc:sldMkLst>
          <pc:docMk/>
          <pc:sldMk cId="2423382349" sldId="264"/>
        </pc:sldMkLst>
        <pc:spChg chg="mod">
          <ac:chgData name="Seth Allen" userId="c1501628-9bd5-4d23-814e-0c9ef7da10ea" providerId="ADAL" clId="{DC1D848A-EA87-4CE8-9697-3B97BD9D6343}" dt="2023-06-26T01:18:21.128" v="2550" actId="20577"/>
          <ac:spMkLst>
            <pc:docMk/>
            <pc:sldMk cId="2423382349" sldId="264"/>
            <ac:spMk id="2" creationId="{7F32130F-A4BE-7C03-4620-9FF568D42F10}"/>
          </ac:spMkLst>
        </pc:spChg>
        <pc:spChg chg="mod">
          <ac:chgData name="Seth Allen" userId="c1501628-9bd5-4d23-814e-0c9ef7da10ea" providerId="ADAL" clId="{DC1D848A-EA87-4CE8-9697-3B97BD9D6343}" dt="2023-06-26T01:33:22.473" v="3239" actId="20577"/>
          <ac:spMkLst>
            <pc:docMk/>
            <pc:sldMk cId="2423382349" sldId="264"/>
            <ac:spMk id="3" creationId="{F06CB35A-F4B9-AF3C-35FA-566251DB3834}"/>
          </ac:spMkLst>
        </pc:spChg>
      </pc:sldChg>
      <pc:sldChg chg="modSp new mod">
        <pc:chgData name="Seth Allen" userId="c1501628-9bd5-4d23-814e-0c9ef7da10ea" providerId="ADAL" clId="{DC1D848A-EA87-4CE8-9697-3B97BD9D6343}" dt="2023-06-27T15:47:02.638" v="6214" actId="20577"/>
        <pc:sldMkLst>
          <pc:docMk/>
          <pc:sldMk cId="1234129720" sldId="265"/>
        </pc:sldMkLst>
        <pc:spChg chg="mod">
          <ac:chgData name="Seth Allen" userId="c1501628-9bd5-4d23-814e-0c9ef7da10ea" providerId="ADAL" clId="{DC1D848A-EA87-4CE8-9697-3B97BD9D6343}" dt="2023-06-26T18:08:50.074" v="3263" actId="20577"/>
          <ac:spMkLst>
            <pc:docMk/>
            <pc:sldMk cId="1234129720" sldId="265"/>
            <ac:spMk id="2" creationId="{64B0C740-A6F5-1451-6A94-3542B989D51C}"/>
          </ac:spMkLst>
        </pc:spChg>
        <pc:spChg chg="mod">
          <ac:chgData name="Seth Allen" userId="c1501628-9bd5-4d23-814e-0c9ef7da10ea" providerId="ADAL" clId="{DC1D848A-EA87-4CE8-9697-3B97BD9D6343}" dt="2023-06-27T15:47:02.638" v="6214" actId="20577"/>
          <ac:spMkLst>
            <pc:docMk/>
            <pc:sldMk cId="1234129720" sldId="265"/>
            <ac:spMk id="3" creationId="{2A5E5E8F-C240-F55A-A214-065F04B54A3D}"/>
          </ac:spMkLst>
        </pc:spChg>
      </pc:sldChg>
      <pc:sldChg chg="modSp new mod">
        <pc:chgData name="Seth Allen" userId="c1501628-9bd5-4d23-814e-0c9ef7da10ea" providerId="ADAL" clId="{DC1D848A-EA87-4CE8-9697-3B97BD9D6343}" dt="2023-06-27T03:16:49.253" v="4175" actId="20577"/>
        <pc:sldMkLst>
          <pc:docMk/>
          <pc:sldMk cId="3401195404" sldId="266"/>
        </pc:sldMkLst>
        <pc:spChg chg="mod">
          <ac:chgData name="Seth Allen" userId="c1501628-9bd5-4d23-814e-0c9ef7da10ea" providerId="ADAL" clId="{DC1D848A-EA87-4CE8-9697-3B97BD9D6343}" dt="2023-06-26T19:54:06.512" v="3674" actId="20577"/>
          <ac:spMkLst>
            <pc:docMk/>
            <pc:sldMk cId="3401195404" sldId="266"/>
            <ac:spMk id="2" creationId="{8E1AC396-7541-A8B4-C494-9036676F16D4}"/>
          </ac:spMkLst>
        </pc:spChg>
        <pc:spChg chg="mod">
          <ac:chgData name="Seth Allen" userId="c1501628-9bd5-4d23-814e-0c9ef7da10ea" providerId="ADAL" clId="{DC1D848A-EA87-4CE8-9697-3B97BD9D6343}" dt="2023-06-27T03:16:49.253" v="4175" actId="20577"/>
          <ac:spMkLst>
            <pc:docMk/>
            <pc:sldMk cId="3401195404" sldId="266"/>
            <ac:spMk id="3" creationId="{AA97A6F9-3452-81B5-2031-3B53D334F44A}"/>
          </ac:spMkLst>
        </pc:spChg>
      </pc:sldChg>
      <pc:sldChg chg="modSp new mod">
        <pc:chgData name="Seth Allen" userId="c1501628-9bd5-4d23-814e-0c9ef7da10ea" providerId="ADAL" clId="{DC1D848A-EA87-4CE8-9697-3B97BD9D6343}" dt="2023-06-27T04:00:32.086" v="6024" actId="20577"/>
        <pc:sldMkLst>
          <pc:docMk/>
          <pc:sldMk cId="2982905249" sldId="267"/>
        </pc:sldMkLst>
        <pc:spChg chg="mod">
          <ac:chgData name="Seth Allen" userId="c1501628-9bd5-4d23-814e-0c9ef7da10ea" providerId="ADAL" clId="{DC1D848A-EA87-4CE8-9697-3B97BD9D6343}" dt="2023-06-27T04:00:32.086" v="6024" actId="20577"/>
          <ac:spMkLst>
            <pc:docMk/>
            <pc:sldMk cId="2982905249" sldId="267"/>
            <ac:spMk id="2" creationId="{D5BF2716-3577-3EA4-0A99-31DB13AA3239}"/>
          </ac:spMkLst>
        </pc:spChg>
        <pc:spChg chg="mod">
          <ac:chgData name="Seth Allen" userId="c1501628-9bd5-4d23-814e-0c9ef7da10ea" providerId="ADAL" clId="{DC1D848A-EA87-4CE8-9697-3B97BD9D6343}" dt="2023-06-27T03:34:53.663" v="4595" actId="27636"/>
          <ac:spMkLst>
            <pc:docMk/>
            <pc:sldMk cId="2982905249" sldId="267"/>
            <ac:spMk id="3" creationId="{C52CAB3F-EF80-B385-B97E-393FAC6ABF8C}"/>
          </ac:spMkLst>
        </pc:spChg>
      </pc:sldChg>
      <pc:sldChg chg="modSp new mod">
        <pc:chgData name="Seth Allen" userId="c1501628-9bd5-4d23-814e-0c9ef7da10ea" providerId="ADAL" clId="{DC1D848A-EA87-4CE8-9697-3B97BD9D6343}" dt="2023-06-27T04:07:35.757" v="6056" actId="1076"/>
        <pc:sldMkLst>
          <pc:docMk/>
          <pc:sldMk cId="2592618757" sldId="268"/>
        </pc:sldMkLst>
        <pc:spChg chg="mod">
          <ac:chgData name="Seth Allen" userId="c1501628-9bd5-4d23-814e-0c9ef7da10ea" providerId="ADAL" clId="{DC1D848A-EA87-4CE8-9697-3B97BD9D6343}" dt="2023-06-27T04:00:24.697" v="6022" actId="20577"/>
          <ac:spMkLst>
            <pc:docMk/>
            <pc:sldMk cId="2592618757" sldId="268"/>
            <ac:spMk id="2" creationId="{F6DDA0D8-B5B5-7123-1634-05E598BB4EA8}"/>
          </ac:spMkLst>
        </pc:spChg>
        <pc:spChg chg="mod">
          <ac:chgData name="Seth Allen" userId="c1501628-9bd5-4d23-814e-0c9ef7da10ea" providerId="ADAL" clId="{DC1D848A-EA87-4CE8-9697-3B97BD9D6343}" dt="2023-06-27T04:07:35.757" v="6056" actId="1076"/>
          <ac:spMkLst>
            <pc:docMk/>
            <pc:sldMk cId="2592618757" sldId="268"/>
            <ac:spMk id="3" creationId="{6BD54FD5-5B2F-AF2C-62CE-9D0CCA52AEAB}"/>
          </ac:spMkLst>
        </pc:spChg>
      </pc:sldChg>
      <pc:sldChg chg="modSp new del mod">
        <pc:chgData name="Seth Allen" userId="c1501628-9bd5-4d23-814e-0c9ef7da10ea" providerId="ADAL" clId="{DC1D848A-EA87-4CE8-9697-3B97BD9D6343}" dt="2023-06-27T03:52:42.589" v="5666" actId="2696"/>
        <pc:sldMkLst>
          <pc:docMk/>
          <pc:sldMk cId="2691860223" sldId="269"/>
        </pc:sldMkLst>
        <pc:spChg chg="mod">
          <ac:chgData name="Seth Allen" userId="c1501628-9bd5-4d23-814e-0c9ef7da10ea" providerId="ADAL" clId="{DC1D848A-EA87-4CE8-9697-3B97BD9D6343}" dt="2023-06-27T03:50:35.347" v="5496" actId="21"/>
          <ac:spMkLst>
            <pc:docMk/>
            <pc:sldMk cId="2691860223" sldId="269"/>
            <ac:spMk id="2" creationId="{5E660ADC-93AC-B257-A72E-D45895952681}"/>
          </ac:spMkLst>
        </pc:spChg>
        <pc:spChg chg="mod">
          <ac:chgData name="Seth Allen" userId="c1501628-9bd5-4d23-814e-0c9ef7da10ea" providerId="ADAL" clId="{DC1D848A-EA87-4CE8-9697-3B97BD9D6343}" dt="2023-06-27T03:50:48.816" v="5498" actId="21"/>
          <ac:spMkLst>
            <pc:docMk/>
            <pc:sldMk cId="2691860223" sldId="269"/>
            <ac:spMk id="3" creationId="{1356A19E-5A75-9568-8830-11087E18E231}"/>
          </ac:spMkLst>
        </pc:spChg>
      </pc:sldChg>
      <pc:sldChg chg="modSp new mod">
        <pc:chgData name="Seth Allen" userId="c1501628-9bd5-4d23-814e-0c9ef7da10ea" providerId="ADAL" clId="{DC1D848A-EA87-4CE8-9697-3B97BD9D6343}" dt="2023-06-27T04:09:37.756" v="6059" actId="20577"/>
        <pc:sldMkLst>
          <pc:docMk/>
          <pc:sldMk cId="374538148" sldId="270"/>
        </pc:sldMkLst>
        <pc:spChg chg="mod">
          <ac:chgData name="Seth Allen" userId="c1501628-9bd5-4d23-814e-0c9ef7da10ea" providerId="ADAL" clId="{DC1D848A-EA87-4CE8-9697-3B97BD9D6343}" dt="2023-06-27T03:47:39.148" v="5182" actId="20577"/>
          <ac:spMkLst>
            <pc:docMk/>
            <pc:sldMk cId="374538148" sldId="270"/>
            <ac:spMk id="2" creationId="{2C78E920-DCAE-FFAB-1029-4182D0753BD6}"/>
          </ac:spMkLst>
        </pc:spChg>
        <pc:spChg chg="mod">
          <ac:chgData name="Seth Allen" userId="c1501628-9bd5-4d23-814e-0c9ef7da10ea" providerId="ADAL" clId="{DC1D848A-EA87-4CE8-9697-3B97BD9D6343}" dt="2023-06-27T04:09:37.756" v="6059" actId="20577"/>
          <ac:spMkLst>
            <pc:docMk/>
            <pc:sldMk cId="374538148" sldId="270"/>
            <ac:spMk id="3" creationId="{ADC1DFBE-56AB-86AA-BC81-38E00376E195}"/>
          </ac:spMkLst>
        </pc:spChg>
      </pc:sldChg>
      <pc:sldChg chg="modSp new mod">
        <pc:chgData name="Seth Allen" userId="c1501628-9bd5-4d23-814e-0c9ef7da10ea" providerId="ADAL" clId="{DC1D848A-EA87-4CE8-9697-3B97BD9D6343}" dt="2023-06-28T01:36:10.653" v="6682" actId="20577"/>
        <pc:sldMkLst>
          <pc:docMk/>
          <pc:sldMk cId="3000894253" sldId="271"/>
        </pc:sldMkLst>
        <pc:spChg chg="mod">
          <ac:chgData name="Seth Allen" userId="c1501628-9bd5-4d23-814e-0c9ef7da10ea" providerId="ADAL" clId="{DC1D848A-EA87-4CE8-9697-3B97BD9D6343}" dt="2023-06-27T04:09:22.597" v="6058" actId="20577"/>
          <ac:spMkLst>
            <pc:docMk/>
            <pc:sldMk cId="3000894253" sldId="271"/>
            <ac:spMk id="2" creationId="{B556B61A-FC23-95FE-8582-53090967A91D}"/>
          </ac:spMkLst>
        </pc:spChg>
        <pc:spChg chg="mod">
          <ac:chgData name="Seth Allen" userId="c1501628-9bd5-4d23-814e-0c9ef7da10ea" providerId="ADAL" clId="{DC1D848A-EA87-4CE8-9697-3B97BD9D6343}" dt="2023-06-28T01:36:10.653" v="6682" actId="20577"/>
          <ac:spMkLst>
            <pc:docMk/>
            <pc:sldMk cId="3000894253" sldId="271"/>
            <ac:spMk id="3" creationId="{771F15F5-B91C-C328-F282-6D4705C13EC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D4A95-5899-5C0F-2F04-029EEBB9E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85E58-BC23-4C06-D608-E21223EEAE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BDD44-0BE6-9D7F-7450-78D54B67A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20AF-0260-4BA1-83D4-09D8BF3C58DD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61AAD-F40F-E08C-7C87-5FB1F33AD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AAA0F-417A-A80D-9043-2C8496F58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4A9E5-D565-4F9E-AF87-C572A55D8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01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5F92B-2272-3456-302A-588AA9FD5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ED73A7-7721-0D02-9FF8-70D7E5551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0969A-5960-5FE0-45D2-F74965AF5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20AF-0260-4BA1-83D4-09D8BF3C58DD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20877-BF46-E728-A8B4-AE1B9E269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F23BA-343B-7924-C562-392A65E2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4A9E5-D565-4F9E-AF87-C572A55D8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02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5521DE-49D8-45F0-A8AB-49E630C141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2494CC-18F6-8229-2708-1E798C696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273B3-B527-4798-F4D3-FF0CEDB09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20AF-0260-4BA1-83D4-09D8BF3C58DD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114FC-B810-CBD1-B669-230636CD4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C0CE2-196A-DF5B-B63C-2B686C8D3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4A9E5-D565-4F9E-AF87-C572A55D8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4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DBE10-21BC-81C2-1E38-FB72489B8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1CF24-AC52-0892-5D72-6B2719802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88871-0589-98DD-AA8E-0D341685C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20AF-0260-4BA1-83D4-09D8BF3C58DD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D331D-738B-4DBD-A3F9-1F434E041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1BF5E-75E6-BDD9-15F1-6E89959DA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4A9E5-D565-4F9E-AF87-C572A55D8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89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940BA-31A9-7DA1-99ED-B11AB068D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EDE8F-2016-4703-CE0E-5B4FC574E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D8B7D-D03F-AAFB-7EE1-18F17F07A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20AF-0260-4BA1-83D4-09D8BF3C58DD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78DFC-A680-1CE2-36E8-2B05C0480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789A7-12EB-46D2-4FFC-DEAEA9F5B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4A9E5-D565-4F9E-AF87-C572A55D8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14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4E50A-B33E-E316-1C46-3CF9C3FA8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DA26-9E1A-AE08-DCC2-FF82AAB827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5031C4-A7A4-4F05-C4A9-F8127EAD3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0EA66D-CA91-C1D5-9831-F860B9C22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20AF-0260-4BA1-83D4-09D8BF3C58DD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15793-B3A7-61CB-BD88-C64AA9BAF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8C66F3-139C-7478-BD93-D5C24CE32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4A9E5-D565-4F9E-AF87-C572A55D8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79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854C5-799C-6B69-B04E-2C8AC703D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AAA59-5CA0-071B-CDC6-5D10332D9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C60C6-D365-EF88-EE14-A4F22E8E2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A478D4-225F-83E7-59D5-565C386F4E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37D1A4-90FB-A1B4-EBB2-E0376126DB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3C6604-2CFE-A02A-3088-DFD637A5B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20AF-0260-4BA1-83D4-09D8BF3C58DD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B713AF-6968-6131-8300-B5A818C6D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A1AFD2-7E8B-C12E-0B8B-A66730494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4A9E5-D565-4F9E-AF87-C572A55D8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60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D5B3F-E7B7-F5F8-7B3C-E8FF8FCF4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913F45-2EA4-CF91-7088-F57DD0F74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20AF-0260-4BA1-83D4-09D8BF3C58DD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5A7749-C483-5EEC-C6F2-2FE50C6CD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7CAB04-5717-848C-027D-D809B652A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4A9E5-D565-4F9E-AF87-C572A55D8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07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7DEB16-BD47-03D3-5AB3-3ECBBB56F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20AF-0260-4BA1-83D4-09D8BF3C58DD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5A085A-068D-D6CF-8A56-5F774BA66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FFDD40-629E-EFF3-066B-212891617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4A9E5-D565-4F9E-AF87-C572A55D8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002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DE78C-1F07-5D62-3716-8A3B9ABFC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EF670-4A85-D20F-1635-CF2757F8A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527B4-3D0E-9A49-1EAC-82CFFB26A2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0D6E5-3CAF-673A-6A46-434A709E6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20AF-0260-4BA1-83D4-09D8BF3C58DD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01C52-F394-CC54-36F9-FAD1ECB78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CCE832-D61F-1209-1010-B91201CFA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4A9E5-D565-4F9E-AF87-C572A55D8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88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CA228-679B-18EC-3EB4-A25F43E72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167D6B-1C15-78EC-737E-8205BBB833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04B3F1-972F-4241-6866-522F79C7A5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226D9C-E37F-494F-E524-8D4B92B1C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20AF-0260-4BA1-83D4-09D8BF3C58DD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E6664-ED51-EAED-70C3-EE441D00A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44C8C-B07E-8C9D-F373-A42EF2FA7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4A9E5-D565-4F9E-AF87-C572A55D8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552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97C9AB-BAF9-49B2-22AD-F04341E3C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DBA42-B42E-C0CC-B02E-947DFCD4C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52D59-4DCF-B42C-FB5F-35A6EAB2FD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120AF-0260-4BA1-83D4-09D8BF3C58DD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95D82-A15A-251F-9454-DAE19951EF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38672-B062-38FC-8413-84DEE80E8C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4A9E5-D565-4F9E-AF87-C572A55D8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401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pacemakerai/conceptual-desig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it3d.github.io/FormItExamplePlugins/docs/FormItJSAPI/group__mod__jsapi__wsm.html" TargetMode="External"/><Relationship Id="rId2" Type="http://schemas.openxmlformats.org/officeDocument/2006/relationships/hyperlink" Target="https://formit3d.github.io/FormItExamplePlugins/docs/FormItCPPAPI/group__mod__wsm__api__ref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A4027-3A8A-A877-D409-38EDA07DB3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WSM</a:t>
            </a:r>
            <a:br>
              <a:rPr lang="en-US" dirty="0"/>
            </a:br>
            <a:r>
              <a:rPr lang="en-US" dirty="0"/>
              <a:t>The Geometric Modeling Kernel Used in 3D Sketch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2690C1-95C4-7C90-7B6A-6830F99839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1D1C1D"/>
                </a:solidFill>
                <a:latin typeface="Slack-Lato"/>
              </a:rPr>
              <a:t>Seth Allen </a:t>
            </a:r>
          </a:p>
          <a:p>
            <a:r>
              <a:rPr lang="en-US" dirty="0">
                <a:solidFill>
                  <a:srgbClr val="1D1C1D"/>
                </a:solidFill>
                <a:latin typeface="Slack-Lato"/>
              </a:rPr>
              <a:t>3D Sketch Squad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698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0C740-A6F5-1451-6A94-3542B989D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Yourself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E5E8F-C240-F55A-A214-065F04B54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Start 3d sketch from Forma and type in the console, or</a:t>
            </a:r>
          </a:p>
          <a:p>
            <a:r>
              <a:rPr lang="en-US" dirty="0"/>
              <a:t>Clone 3d sketch repo: </a:t>
            </a:r>
            <a:r>
              <a:rPr lang="en-US" dirty="0">
                <a:hlinkClick r:id="rId2"/>
              </a:rPr>
              <a:t>https://github.com/spacemakerai/conceptual-design</a:t>
            </a:r>
            <a:endParaRPr lang="en-US" dirty="0"/>
          </a:p>
          <a:p>
            <a:r>
              <a:rPr lang="en-US" dirty="0"/>
              <a:t>yarn install – downloads the </a:t>
            </a:r>
            <a:r>
              <a:rPr lang="en-US" dirty="0" err="1"/>
              <a:t>FormIt</a:t>
            </a:r>
            <a:r>
              <a:rPr lang="en-US" dirty="0"/>
              <a:t> core package (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"@</a:t>
            </a:r>
            <a:r>
              <a:rPr lang="en-US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spacemakerai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formit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-core-standalone"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dirty="0"/>
              <a:t> which includes WSM. The </a:t>
            </a:r>
            <a:r>
              <a:rPr lang="en-US" dirty="0" err="1"/>
              <a:t>FormIt</a:t>
            </a:r>
            <a:r>
              <a:rPr lang="en-US" dirty="0"/>
              <a:t> core package is about 11 MB. We’re looking at splitting out just WSM and WSM inferencing which should be around 4 MB.</a:t>
            </a:r>
          </a:p>
          <a:p>
            <a:r>
              <a:rPr lang="en-US" dirty="0" err="1"/>
              <a:t>npm</a:t>
            </a:r>
            <a:r>
              <a:rPr lang="en-US" dirty="0"/>
              <a:t> start – launches a local 3d sketch session which uses history 0 to contain the model</a:t>
            </a:r>
          </a:p>
          <a:p>
            <a:r>
              <a:rPr lang="en-US" dirty="0"/>
              <a:t>Demo – paste the code from previous slide into the console. And again but using history 0 to draw.</a:t>
            </a:r>
          </a:p>
        </p:txBody>
      </p:sp>
    </p:spTree>
    <p:extLst>
      <p:ext uri="{BB962C8B-B14F-4D97-AF65-F5344CB8AC3E}">
        <p14:creationId xmlns:p14="http://schemas.microsoft.com/office/powerpoint/2010/main" val="1234129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AC396-7541-A8B4-C494-9036676F1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Journaling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7A6F9-3452-81B5-2031-3B53D334F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2610"/>
            <a:ext cx="10515600" cy="460435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//const </a:t>
            </a:r>
            <a:r>
              <a:rPr lang="en-US" dirty="0" err="1"/>
              <a:t>journalTypes</a:t>
            </a:r>
            <a:r>
              <a:rPr lang="en-US" dirty="0"/>
              <a:t> = ["WSM", "</a:t>
            </a:r>
            <a:r>
              <a:rPr lang="en-US" dirty="0" err="1"/>
              <a:t>WSMReadOnly</a:t>
            </a:r>
            <a:r>
              <a:rPr lang="en-US" dirty="0"/>
              <a:t>"]    </a:t>
            </a:r>
          </a:p>
          <a:p>
            <a:pPr marL="0" indent="0">
              <a:buNone/>
            </a:pPr>
            <a:r>
              <a:rPr lang="en-US" dirty="0"/>
              <a:t>const </a:t>
            </a:r>
            <a:r>
              <a:rPr lang="en-US" dirty="0" err="1"/>
              <a:t>journalTypes</a:t>
            </a:r>
            <a:r>
              <a:rPr lang="en-US" dirty="0"/>
              <a:t> = ["WSM"]</a:t>
            </a:r>
          </a:p>
          <a:p>
            <a:pPr marL="0" indent="0">
              <a:buNone/>
            </a:pPr>
            <a:r>
              <a:rPr lang="en-US" dirty="0" err="1"/>
              <a:t>WSM.APIEnableJournalingTypes</a:t>
            </a:r>
            <a:r>
              <a:rPr lang="en-US" dirty="0"/>
              <a:t>(</a:t>
            </a:r>
            <a:r>
              <a:rPr lang="en-US" dirty="0" err="1"/>
              <a:t>journalTypes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WSM.APIEnableJournalingToString</a:t>
            </a:r>
            <a:r>
              <a:rPr lang="en-US" dirty="0"/>
              <a:t>(WSM.INVALID_ID)</a:t>
            </a:r>
          </a:p>
          <a:p>
            <a:pPr marL="0" indent="0">
              <a:buNone/>
            </a:pPr>
            <a:r>
              <a:rPr lang="en-US" dirty="0"/>
              <a:t>… Do some stuff – e.g. drop a block and offset a face</a:t>
            </a:r>
          </a:p>
          <a:p>
            <a:pPr marL="0" indent="0">
              <a:buNone/>
            </a:pPr>
            <a:r>
              <a:rPr lang="en-US" dirty="0"/>
              <a:t>const </a:t>
            </a:r>
            <a:r>
              <a:rPr lang="en-US" dirty="0" err="1"/>
              <a:t>journalString</a:t>
            </a:r>
            <a:r>
              <a:rPr lang="en-US" dirty="0"/>
              <a:t> = </a:t>
            </a:r>
            <a:r>
              <a:rPr lang="en-US" dirty="0" err="1"/>
              <a:t>WSM.APIDisableJournaling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console.log(</a:t>
            </a:r>
            <a:r>
              <a:rPr lang="en-US" dirty="0" err="1"/>
              <a:t>journalString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Demo: Paste the journal string to the console to re-run the script.</a:t>
            </a:r>
          </a:p>
          <a:p>
            <a:r>
              <a:rPr lang="en-US" dirty="0"/>
              <a:t>Useful to discover APIs that might be wanted.</a:t>
            </a:r>
          </a:p>
        </p:txBody>
      </p:sp>
    </p:spTree>
    <p:extLst>
      <p:ext uri="{BB962C8B-B14F-4D97-AF65-F5344CB8AC3E}">
        <p14:creationId xmlns:p14="http://schemas.microsoft.com/office/powerpoint/2010/main" val="3401195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F2716-3577-3EA4-0A99-31DB13AA3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Extruded Rectangle Block!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CAB3F-EF80-B385-B97E-393FAC6AB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41" y="1427545"/>
            <a:ext cx="11666483" cy="51466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/>
              <a:t>// Create history to work in.</a:t>
            </a:r>
          </a:p>
          <a:p>
            <a:pPr marL="0" indent="0">
              <a:buNone/>
            </a:pPr>
            <a:r>
              <a:rPr lang="en-US" sz="2800" dirty="0"/>
              <a:t>const </a:t>
            </a:r>
            <a:r>
              <a:rPr lang="en-US" sz="2800" dirty="0" err="1"/>
              <a:t>historyID</a:t>
            </a:r>
            <a:r>
              <a:rPr lang="en-US" sz="2800" dirty="0"/>
              <a:t> = </a:t>
            </a:r>
            <a:r>
              <a:rPr lang="en-US" sz="2800" dirty="0" err="1"/>
              <a:t>WSM.APICreateHistory</a:t>
            </a:r>
            <a:r>
              <a:rPr lang="en-US" sz="2800" dirty="0"/>
              <a:t>()</a:t>
            </a:r>
          </a:p>
          <a:p>
            <a:pPr marL="0" indent="0">
              <a:buNone/>
            </a:pPr>
            <a:r>
              <a:rPr lang="en-US" sz="2800" dirty="0"/>
              <a:t>// Create a rectangle</a:t>
            </a:r>
          </a:p>
          <a:p>
            <a:pPr marL="0" indent="0">
              <a:buNone/>
            </a:pPr>
            <a:r>
              <a:rPr lang="en-US" sz="2800" dirty="0"/>
              <a:t>const pt1 = WSM.Geom.Point3d(0, 0, 0)</a:t>
            </a:r>
          </a:p>
          <a:p>
            <a:pPr marL="0" indent="0">
              <a:buNone/>
            </a:pPr>
            <a:r>
              <a:rPr lang="en-US" sz="2800" dirty="0"/>
              <a:t>const pt2 = WSM.Geom.Point3d(40, 0, 0)</a:t>
            </a:r>
          </a:p>
          <a:p>
            <a:pPr marL="0" indent="0">
              <a:buNone/>
            </a:pPr>
            <a:r>
              <a:rPr lang="en-US" sz="2800" dirty="0"/>
              <a:t>const pt3 = WSM.Geom.Point3d(40, 40, 0)</a:t>
            </a:r>
          </a:p>
          <a:p>
            <a:pPr marL="0" indent="0">
              <a:buNone/>
            </a:pPr>
            <a:r>
              <a:rPr lang="en-US" sz="2800" dirty="0" err="1"/>
              <a:t>WSM.APICreateRectangle</a:t>
            </a:r>
            <a:r>
              <a:rPr lang="en-US" sz="2800" dirty="0"/>
              <a:t>(</a:t>
            </a:r>
            <a:r>
              <a:rPr lang="en-US" sz="2800" dirty="0" err="1"/>
              <a:t>historyID</a:t>
            </a:r>
            <a:r>
              <a:rPr lang="en-US" sz="2800" dirty="0"/>
              <a:t>, pt1, pt2, pt3)</a:t>
            </a:r>
          </a:p>
          <a:p>
            <a:pPr marL="0" indent="0">
              <a:buNone/>
            </a:pPr>
            <a:r>
              <a:rPr lang="en-US" sz="2800" dirty="0"/>
              <a:t>// Get the rectangle face and extrude it.</a:t>
            </a:r>
          </a:p>
          <a:p>
            <a:pPr marL="0" indent="0">
              <a:buNone/>
            </a:pPr>
            <a:r>
              <a:rPr lang="en-US" dirty="0"/>
              <a:t>const delta1 = 	</a:t>
            </a:r>
            <a:r>
              <a:rPr lang="en-US" dirty="0" err="1"/>
              <a:t>WSM.APIGetCreatedChangedAndDeletedInActiveDeltaReadOnly</a:t>
            </a:r>
            <a:r>
              <a:rPr lang="en-US" dirty="0"/>
              <a:t>(</a:t>
            </a:r>
            <a:r>
              <a:rPr lang="en-US" dirty="0" err="1"/>
              <a:t>historyID</a:t>
            </a:r>
            <a:r>
              <a:rPr lang="en-US" dirty="0"/>
              <a:t>, 	</a:t>
            </a:r>
            <a:r>
              <a:rPr lang="en-US" dirty="0" err="1"/>
              <a:t>WSM.nObjectType.nFaceType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sz="2800" dirty="0" err="1"/>
              <a:t>WSM.APIDragFace</a:t>
            </a:r>
            <a:r>
              <a:rPr lang="en-US" sz="2800" dirty="0"/>
              <a:t>(</a:t>
            </a:r>
            <a:r>
              <a:rPr lang="en-US" sz="2800" dirty="0" err="1"/>
              <a:t>historyID</a:t>
            </a:r>
            <a:r>
              <a:rPr lang="en-US" sz="2800" dirty="0"/>
              <a:t>, delta1.created[0], 40)</a:t>
            </a:r>
          </a:p>
        </p:txBody>
      </p:sp>
    </p:spTree>
    <p:extLst>
      <p:ext uri="{BB962C8B-B14F-4D97-AF65-F5344CB8AC3E}">
        <p14:creationId xmlns:p14="http://schemas.microsoft.com/office/powerpoint/2010/main" val="2982905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DA0D8-B5B5-7123-1634-05E598BB4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Extruded Rectangle Block!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54FD5-5B2F-AF2C-62CE-9D0CCA52A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348" y="1825625"/>
            <a:ext cx="11611303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/>
              <a:t>// Get the triang</a:t>
            </a:r>
            <a:r>
              <a:rPr lang="en-US" dirty="0"/>
              <a:t>les from the created body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r>
              <a:rPr lang="en-US" dirty="0"/>
              <a:t>const delta2 = </a:t>
            </a:r>
            <a:r>
              <a:rPr lang="en-US" dirty="0" err="1"/>
              <a:t>WSM.APIGetCreatedChangedAndDeletedInActiveDeltaReadOnly</a:t>
            </a:r>
            <a:r>
              <a:rPr lang="en-US" dirty="0"/>
              <a:t>(</a:t>
            </a:r>
            <a:r>
              <a:rPr lang="en-US" dirty="0" err="1"/>
              <a:t>historyID</a:t>
            </a:r>
            <a:r>
              <a:rPr lang="en-US" dirty="0"/>
              <a:t>, </a:t>
            </a:r>
            <a:r>
              <a:rPr lang="en-US" dirty="0" err="1"/>
              <a:t>WSM.nObjectType.nBodyType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const </a:t>
            </a:r>
            <a:r>
              <a:rPr lang="en-US" dirty="0" err="1"/>
              <a:t>faceIDs</a:t>
            </a:r>
            <a:r>
              <a:rPr lang="en-US" dirty="0"/>
              <a:t> = </a:t>
            </a:r>
            <a:r>
              <a:rPr lang="en-US" dirty="0" err="1"/>
              <a:t>WSM.APIGetObjectsByTypeReadOnly</a:t>
            </a:r>
            <a:r>
              <a:rPr lang="en-US" dirty="0"/>
              <a:t>(</a:t>
            </a:r>
            <a:r>
              <a:rPr lang="en-US" dirty="0" err="1"/>
              <a:t>historyID</a:t>
            </a:r>
            <a:r>
              <a:rPr lang="en-US" dirty="0"/>
              <a:t>, delta2.created[0], </a:t>
            </a:r>
            <a:r>
              <a:rPr lang="en-US" dirty="0" err="1"/>
              <a:t>WSM.nObjectType.nFaceType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for (const </a:t>
            </a:r>
            <a:r>
              <a:rPr lang="en-US" dirty="0" err="1"/>
              <a:t>faceID</a:t>
            </a:r>
            <a:r>
              <a:rPr lang="en-US" dirty="0"/>
              <a:t> of </a:t>
            </a:r>
            <a:r>
              <a:rPr lang="en-US" dirty="0" err="1"/>
              <a:t>faceIDs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	const </a:t>
            </a:r>
            <a:r>
              <a:rPr lang="en-US" dirty="0" err="1"/>
              <a:t>renderData</a:t>
            </a:r>
            <a:r>
              <a:rPr lang="en-US" dirty="0"/>
              <a:t> = </a:t>
            </a:r>
            <a:r>
              <a:rPr lang="en-US" dirty="0" err="1"/>
              <a:t>WSM.APIGetRenderableFaceReadOnly</a:t>
            </a:r>
            <a:r>
              <a:rPr lang="en-US" dirty="0"/>
              <a:t>(</a:t>
            </a:r>
            <a:r>
              <a:rPr lang="en-US" dirty="0" err="1"/>
              <a:t>historyID</a:t>
            </a:r>
            <a:r>
              <a:rPr lang="en-US" dirty="0"/>
              <a:t>, 			</a:t>
            </a:r>
            <a:r>
              <a:rPr lang="en-US" dirty="0" err="1"/>
              <a:t>faceID</a:t>
            </a:r>
            <a:r>
              <a:rPr lang="en-US" dirty="0"/>
              <a:t>, false)</a:t>
            </a:r>
          </a:p>
          <a:p>
            <a:pPr marL="0" indent="0">
              <a:buNone/>
            </a:pPr>
            <a:r>
              <a:rPr lang="en-US" dirty="0"/>
              <a:t>	console.log(</a:t>
            </a:r>
            <a:r>
              <a:rPr lang="en-US" dirty="0" err="1"/>
              <a:t>renderData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618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6B61A-FC23-95FE-8582-53090967A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– Hello 3d Sketched Block!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F15F5-B91C-C328-F282-6D4705C13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block and get its triangles by drawing 12 edges. Note the order does not matter as 3d sketching will make a consistent solid once the faces enclose a volume.</a:t>
            </a:r>
          </a:p>
          <a:p>
            <a:r>
              <a:rPr lang="en-US" dirty="0"/>
              <a:t>One way to find the API to draw edges is journal in 3d sketch.</a:t>
            </a:r>
          </a:p>
          <a:p>
            <a:r>
              <a:rPr lang="en-US" dirty="0"/>
              <a:t>Could get all the new faces in a delta range with </a:t>
            </a:r>
            <a:r>
              <a:rPr lang="en-US" dirty="0" err="1"/>
              <a:t>APIGetIDOfActiveDeltaReadOnly</a:t>
            </a:r>
            <a:r>
              <a:rPr lang="en-US" dirty="0"/>
              <a:t> before and after 3d sketching edges, and </a:t>
            </a:r>
            <a:r>
              <a:rPr lang="en-US" dirty="0" err="1"/>
              <a:t>APIGetCreatedChangedAndDeletedInDeltaRangeReadOnly</a:t>
            </a:r>
            <a:r>
              <a:rPr lang="en-US"/>
              <a:t> with the range of deltas, </a:t>
            </a:r>
            <a:r>
              <a:rPr lang="en-US" dirty="0"/>
              <a:t>or use </a:t>
            </a:r>
            <a:r>
              <a:rPr lang="en-US" dirty="0" err="1"/>
              <a:t>APIGetAllObjectsByTypeReadOnly</a:t>
            </a:r>
            <a:r>
              <a:rPr lang="en-US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3000894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E920-DCAE-FFAB-1029-4182D0753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1DFBE-56AB-86AA-BC81-38E00376E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Thanks! </a:t>
            </a:r>
          </a:p>
          <a:p>
            <a:r>
              <a:rPr lang="en-US" dirty="0"/>
              <a:t>Please feel free to get in touch any time. </a:t>
            </a:r>
          </a:p>
          <a:p>
            <a:r>
              <a:rPr lang="en-US" dirty="0"/>
              <a:t>I’m happy to jump on a zoom call early Mondays and Wednesdays (and less early Tuesdays, Thursdays, and Fridays).</a:t>
            </a:r>
          </a:p>
        </p:txBody>
      </p:sp>
    </p:spTree>
    <p:extLst>
      <p:ext uri="{BB962C8B-B14F-4D97-AF65-F5344CB8AC3E}">
        <p14:creationId xmlns:p14="http://schemas.microsoft.com/office/powerpoint/2010/main" val="374538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7224F-6C9B-9B0A-7CE3-8B6AD885C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WSM – 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C1990-9174-7105-61F9-84D0FDBB4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61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WSM stands for Web Sketch Modeler</a:t>
            </a:r>
          </a:p>
          <a:p>
            <a:r>
              <a:rPr lang="en-US" dirty="0" err="1"/>
              <a:t>Brep</a:t>
            </a:r>
            <a:r>
              <a:rPr lang="en-US" dirty="0"/>
              <a:t> solid modeling kernel</a:t>
            </a:r>
          </a:p>
          <a:p>
            <a:r>
              <a:rPr lang="en-US" dirty="0"/>
              <a:t>Polyhedral models </a:t>
            </a:r>
          </a:p>
          <a:p>
            <a:pPr lvl="1"/>
            <a:r>
              <a:rPr lang="en-US" dirty="0"/>
              <a:t>All faces are planar but not necessarily triangles</a:t>
            </a:r>
          </a:p>
          <a:p>
            <a:pPr lvl="1"/>
            <a:r>
              <a:rPr lang="en-US" dirty="0"/>
              <a:t>All edges are linear</a:t>
            </a:r>
          </a:p>
          <a:p>
            <a:pPr lvl="1"/>
            <a:r>
              <a:rPr lang="en-US" dirty="0"/>
              <a:t>Can hide edges and vertices to make smooth looking curves and surfaces</a:t>
            </a:r>
          </a:p>
          <a:p>
            <a:r>
              <a:rPr lang="en-US" dirty="0"/>
              <a:t>~260 APIs (functions as interface), typed for </a:t>
            </a:r>
            <a:r>
              <a:rPr lang="en-US" dirty="0" err="1"/>
              <a:t>ts</a:t>
            </a:r>
            <a:r>
              <a:rPr lang="en-US" dirty="0"/>
              <a:t>. </a:t>
            </a:r>
          </a:p>
          <a:p>
            <a:r>
              <a:rPr lang="en-US" dirty="0"/>
              <a:t>Keeps box trees up to date so picking and subsequent modeling operations are fast.</a:t>
            </a:r>
          </a:p>
          <a:p>
            <a:r>
              <a:rPr lang="en-US" dirty="0"/>
              <a:t>Also has attributes, meshes, instance hierarchy, delta based undo/redo, etc.</a:t>
            </a:r>
          </a:p>
          <a:p>
            <a:r>
              <a:rPr lang="en-US" dirty="0"/>
              <a:t>Based on 3D sketching.</a:t>
            </a:r>
          </a:p>
        </p:txBody>
      </p:sp>
    </p:spTree>
    <p:extLst>
      <p:ext uri="{BB962C8B-B14F-4D97-AF65-F5344CB8AC3E}">
        <p14:creationId xmlns:p14="http://schemas.microsoft.com/office/powerpoint/2010/main" val="1634551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64E6B-914C-F9F9-13C8-D37EC08EC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sketching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46066-7BE9-BE9C-E298-97C4E04B0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draw edges anywhere.</a:t>
            </a:r>
          </a:p>
          <a:p>
            <a:r>
              <a:rPr lang="en-US" dirty="0"/>
              <a:t>Edges that intersect, split each other.</a:t>
            </a:r>
          </a:p>
          <a:p>
            <a:r>
              <a:rPr lang="en-US" dirty="0"/>
              <a:t>Any edges that enclose area in any plane, create a face.</a:t>
            </a:r>
          </a:p>
          <a:p>
            <a:r>
              <a:rPr lang="en-US" dirty="0"/>
              <a:t>Existing faces are split by new faces.</a:t>
            </a:r>
          </a:p>
          <a:p>
            <a:r>
              <a:rPr lang="en-US" dirty="0"/>
              <a:t>Faces that enclose a volume are made consistent and a body is created.</a:t>
            </a:r>
          </a:p>
          <a:p>
            <a:r>
              <a:rPr lang="en-US" dirty="0"/>
              <a:t>The above properties mean geometry is “sticky”. To keep things from sticking, use groups/instances as geometry only sticks when at the same hierarchy “level”.</a:t>
            </a:r>
          </a:p>
        </p:txBody>
      </p:sp>
    </p:spTree>
    <p:extLst>
      <p:ext uri="{BB962C8B-B14F-4D97-AF65-F5344CB8AC3E}">
        <p14:creationId xmlns:p14="http://schemas.microsoft.com/office/powerpoint/2010/main" val="4123520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53471-0714-05C5-CB76-B2FC18BB8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EB83E-0BEA-95AF-BB29-56388F75C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 objects (faces, edges, bodies, meshes, </a:t>
            </a:r>
            <a:r>
              <a:rPr lang="en-US" dirty="0" err="1"/>
              <a:t>etc</a:t>
            </a:r>
            <a:r>
              <a:rPr lang="en-US" dirty="0"/>
              <a:t>) live in a history. </a:t>
            </a:r>
          </a:p>
          <a:p>
            <a:r>
              <a:rPr lang="en-US" dirty="0"/>
              <a:t>Histories also contain deltas that record the changes to the objects in the history.</a:t>
            </a:r>
          </a:p>
          <a:p>
            <a:r>
              <a:rPr lang="en-US" dirty="0"/>
              <a:t>One delta is equivalent to one undo or one redo. </a:t>
            </a:r>
          </a:p>
          <a:p>
            <a:r>
              <a:rPr lang="en-US" dirty="0"/>
              <a:t>Each history is identified by a unique integer id – the history id. </a:t>
            </a:r>
          </a:p>
          <a:p>
            <a:r>
              <a:rPr lang="en-US" dirty="0"/>
              <a:t>Each object that a history contains is identified by a unique integer id – the object id.</a:t>
            </a:r>
          </a:p>
          <a:p>
            <a:r>
              <a:rPr lang="en-US" dirty="0"/>
              <a:t>The ids are stable. If you make a model with the same sequence of steps, then pick a face with the ray fire API (for example), the face id will always be the same.</a:t>
            </a:r>
          </a:p>
        </p:txBody>
      </p:sp>
    </p:spTree>
    <p:extLst>
      <p:ext uri="{BB962C8B-B14F-4D97-AF65-F5344CB8AC3E}">
        <p14:creationId xmlns:p14="http://schemas.microsoft.com/office/powerpoint/2010/main" val="1694370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8DA82-F134-A31C-58CC-62A23770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continued.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19F7B-6EF4-CA9D-CF58-99DB67D75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Instances are objects that live in a history, contain a transformation and refer to another history (called the reference history which may contain more instances, </a:t>
            </a:r>
            <a:r>
              <a:rPr lang="en-US" dirty="0" err="1"/>
              <a:t>etc</a:t>
            </a:r>
            <a:r>
              <a:rPr lang="en-US" dirty="0"/>
              <a:t>). This is how hierarchy is created.</a:t>
            </a:r>
          </a:p>
          <a:p>
            <a:r>
              <a:rPr lang="en-US" dirty="0"/>
              <a:t>Geometry is shared between instances when different instances use the same reference history.</a:t>
            </a:r>
          </a:p>
          <a:p>
            <a:r>
              <a:rPr lang="en-US" dirty="0"/>
              <a:t>Histories contain box trees that are kept up to date as changes are accumulated. This allow for fast picking and better performance for modeling operations.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112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9EAE6-DB8F-EF57-589C-2FE6D6A93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E3480-0099-D651-FB95-023A560F8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Many APIs take a history id and an object id which uniquely identifies an object to query or modify. </a:t>
            </a:r>
          </a:p>
          <a:p>
            <a:pPr lvl="1"/>
            <a:r>
              <a:rPr lang="en-US" dirty="0" err="1"/>
              <a:t>APIDragFace</a:t>
            </a:r>
            <a:r>
              <a:rPr lang="en-US" dirty="0"/>
              <a:t> to drag a face</a:t>
            </a:r>
          </a:p>
          <a:p>
            <a:pPr lvl="1"/>
            <a:r>
              <a:rPr lang="en-US" dirty="0" err="1"/>
              <a:t>APIGetObjectsByTypeReadOnly</a:t>
            </a:r>
            <a:r>
              <a:rPr lang="en-US" dirty="0"/>
              <a:t> to get the faces of a body, for example</a:t>
            </a:r>
          </a:p>
          <a:p>
            <a:r>
              <a:rPr lang="en-US" dirty="0"/>
              <a:t>Exceptions include:</a:t>
            </a:r>
          </a:p>
          <a:p>
            <a:pPr lvl="1"/>
            <a:r>
              <a:rPr lang="en-US" dirty="0" err="1"/>
              <a:t>APICreateHistory</a:t>
            </a:r>
            <a:r>
              <a:rPr lang="en-US" dirty="0"/>
              <a:t> to create a history </a:t>
            </a:r>
          </a:p>
          <a:p>
            <a:pPr lvl="1"/>
            <a:r>
              <a:rPr lang="en-US" dirty="0" err="1"/>
              <a:t>APIDeleteHistory</a:t>
            </a:r>
            <a:r>
              <a:rPr lang="en-US" dirty="0"/>
              <a:t> to delete a history</a:t>
            </a:r>
          </a:p>
          <a:p>
            <a:pPr lvl="1"/>
            <a:r>
              <a:rPr lang="en-US" dirty="0" err="1"/>
              <a:t>APICopyObject</a:t>
            </a:r>
            <a:r>
              <a:rPr lang="en-US" dirty="0"/>
              <a:t> which can copy an object between histories</a:t>
            </a:r>
          </a:p>
          <a:p>
            <a:r>
              <a:rPr lang="en-US" dirty="0"/>
              <a:t>APIs that end in </a:t>
            </a:r>
            <a:r>
              <a:rPr lang="en-US" dirty="0" err="1"/>
              <a:t>ReadOnly</a:t>
            </a:r>
            <a:r>
              <a:rPr lang="en-US" dirty="0"/>
              <a:t> do not change the model (nor make a new delta in the history)</a:t>
            </a:r>
          </a:p>
          <a:p>
            <a:r>
              <a:rPr lang="en-US" dirty="0"/>
              <a:t>APIs that do not end in </a:t>
            </a:r>
            <a:r>
              <a:rPr lang="en-US" dirty="0" err="1"/>
              <a:t>ReadOnly</a:t>
            </a:r>
            <a:r>
              <a:rPr lang="en-US" dirty="0"/>
              <a:t> make a new delta i.e. a new undo state.</a:t>
            </a:r>
          </a:p>
        </p:txBody>
      </p:sp>
    </p:spTree>
    <p:extLst>
      <p:ext uri="{BB962C8B-B14F-4D97-AF65-F5344CB8AC3E}">
        <p14:creationId xmlns:p14="http://schemas.microsoft.com/office/powerpoint/2010/main" val="132459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EC124-BFAF-E906-44EF-FE9B0D40C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APIs continued.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1C1CB-3AEF-D65E-8A0E-4EA8520AA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WSM C++ docs with better comments: </a:t>
            </a:r>
            <a:r>
              <a:rPr lang="en-US" b="0" i="0" u="none" strike="noStrike" dirty="0">
                <a:effectLst/>
                <a:latin typeface="Slack-Lato"/>
                <a:hlinkClick r:id="rId2"/>
              </a:rPr>
              <a:t>https://formit3d.github.io/FormItExamplePlugins/docs/FormItCPPAPI/group__mod__wsm__api__ref.html</a:t>
            </a:r>
            <a:br>
              <a:rPr lang="en-US" dirty="0"/>
            </a:br>
            <a:endParaRPr lang="en-US" dirty="0"/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JS with limited descriptions: </a:t>
            </a:r>
            <a:r>
              <a:rPr lang="en-US" b="0" i="0" u="none" strike="noStrike" dirty="0">
                <a:effectLst/>
                <a:latin typeface="Slack-Lato"/>
                <a:hlinkClick r:id="rId3"/>
              </a:rPr>
              <a:t>https://formit3d.github.io/FormItExamplePlugins/docs/FormItJSAPI/group__mod__jsapi__wsm.html</a:t>
            </a:r>
            <a:endParaRPr lang="en-US" b="0" i="0" u="none" strike="noStrike" dirty="0">
              <a:effectLst/>
              <a:latin typeface="Slack-Lato"/>
            </a:endParaRPr>
          </a:p>
          <a:p>
            <a:endParaRPr lang="en-US" dirty="0">
              <a:latin typeface="Slack-Lato"/>
            </a:endParaRPr>
          </a:p>
          <a:p>
            <a:r>
              <a:rPr lang="en-US" dirty="0">
                <a:latin typeface="Slack-Lato"/>
              </a:rPr>
              <a:t>Every API is journaled, so modeling can write a runnable script that recreates the model.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306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017BB-CBB5-1019-A200-5E28C25D9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WSM Inferencing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8C621-0E7F-E66D-6707-C4AEE4D5F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Dependent on WSM but outside it</a:t>
            </a:r>
          </a:p>
          <a:p>
            <a:r>
              <a:rPr lang="en-US" dirty="0"/>
              <a:t>Uses WSM APIs to query and snap to a WSM model</a:t>
            </a:r>
          </a:p>
          <a:p>
            <a:r>
              <a:rPr lang="en-US" dirty="0"/>
              <a:t>Jeff Hauswirth is the author. Maybe he should give a tech talk on this topic?</a:t>
            </a:r>
          </a:p>
        </p:txBody>
      </p:sp>
    </p:spTree>
    <p:extLst>
      <p:ext uri="{BB962C8B-B14F-4D97-AF65-F5344CB8AC3E}">
        <p14:creationId xmlns:p14="http://schemas.microsoft.com/office/powerpoint/2010/main" val="3903361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2130F-A4BE-7C03-4620-9FF568D42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Block!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CB35A-F4B9-AF3C-35FA-566251DB3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58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// Create history to work in.</a:t>
            </a:r>
          </a:p>
          <a:p>
            <a:pPr marL="0" indent="0">
              <a:buNone/>
            </a:pPr>
            <a:r>
              <a:rPr lang="en-US" sz="2400" dirty="0"/>
              <a:t>const </a:t>
            </a:r>
            <a:r>
              <a:rPr lang="en-US" sz="2400" dirty="0" err="1"/>
              <a:t>historyID</a:t>
            </a:r>
            <a:r>
              <a:rPr lang="en-US" sz="2400" dirty="0"/>
              <a:t> = </a:t>
            </a:r>
            <a:r>
              <a:rPr lang="en-US" sz="2400" dirty="0" err="1"/>
              <a:t>WSM.APICreateHistory</a:t>
            </a:r>
            <a:r>
              <a:rPr lang="en-US" sz="2400" dirty="0"/>
              <a:t>()</a:t>
            </a:r>
          </a:p>
          <a:p>
            <a:pPr marL="0" indent="0">
              <a:buNone/>
            </a:pPr>
            <a:r>
              <a:rPr lang="en-US" sz="2400" dirty="0"/>
              <a:t>// Create a block</a:t>
            </a:r>
          </a:p>
          <a:p>
            <a:pPr marL="0" indent="0">
              <a:buNone/>
            </a:pPr>
            <a:r>
              <a:rPr lang="en-US" sz="2400" dirty="0"/>
              <a:t>const </a:t>
            </a:r>
            <a:r>
              <a:rPr lang="en-US" sz="2400" dirty="0" err="1"/>
              <a:t>lowerCorner</a:t>
            </a:r>
            <a:r>
              <a:rPr lang="en-US" sz="2400" dirty="0"/>
              <a:t> = WSM.Geom.Point3d(0, 0, 0)</a:t>
            </a:r>
          </a:p>
          <a:p>
            <a:pPr marL="0" indent="0">
              <a:buNone/>
            </a:pPr>
            <a:r>
              <a:rPr lang="en-US" sz="2400" dirty="0"/>
              <a:t>const </a:t>
            </a:r>
            <a:r>
              <a:rPr lang="en-US" sz="2400" dirty="0" err="1"/>
              <a:t>upperCorner</a:t>
            </a:r>
            <a:r>
              <a:rPr lang="en-US" sz="2400" dirty="0"/>
              <a:t> = WSM.Geom.Point3d(40, 40, 40)</a:t>
            </a:r>
          </a:p>
          <a:p>
            <a:pPr marL="0" indent="0">
              <a:buNone/>
            </a:pPr>
            <a:r>
              <a:rPr lang="en-US" sz="2400" dirty="0"/>
              <a:t>const </a:t>
            </a:r>
            <a:r>
              <a:rPr lang="en-US" sz="2400" dirty="0" err="1"/>
              <a:t>blockID</a:t>
            </a:r>
            <a:r>
              <a:rPr lang="en-US" sz="2400" dirty="0"/>
              <a:t> = </a:t>
            </a:r>
            <a:r>
              <a:rPr lang="en-US" sz="2400" dirty="0" err="1"/>
              <a:t>WSM.APICreateBlock</a:t>
            </a:r>
            <a:r>
              <a:rPr lang="en-US" sz="2400" dirty="0"/>
              <a:t>(</a:t>
            </a:r>
            <a:r>
              <a:rPr lang="en-US" sz="2400" dirty="0" err="1"/>
              <a:t>historyID</a:t>
            </a:r>
            <a:r>
              <a:rPr lang="en-US" sz="2400" dirty="0"/>
              <a:t>, </a:t>
            </a:r>
            <a:r>
              <a:rPr lang="en-US" sz="2400" dirty="0" err="1"/>
              <a:t>lowerCorner</a:t>
            </a:r>
            <a:r>
              <a:rPr lang="en-US" sz="2400" dirty="0"/>
              <a:t>, </a:t>
            </a:r>
            <a:r>
              <a:rPr lang="en-US" sz="2400" dirty="0" err="1"/>
              <a:t>upperCorner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// Convert to a mesh and get the triangles.</a:t>
            </a:r>
          </a:p>
          <a:p>
            <a:pPr marL="0" indent="0">
              <a:buNone/>
            </a:pPr>
            <a:r>
              <a:rPr lang="en-US" sz="2400" dirty="0"/>
              <a:t>const </a:t>
            </a:r>
            <a:r>
              <a:rPr lang="en-US" sz="2400" dirty="0" err="1"/>
              <a:t>meshIDs</a:t>
            </a:r>
            <a:r>
              <a:rPr lang="en-US" sz="2400" dirty="0"/>
              <a:t> = </a:t>
            </a:r>
            <a:r>
              <a:rPr lang="en-US" sz="2400" dirty="0" err="1"/>
              <a:t>WSM.APIConvertObjectsToMeshes</a:t>
            </a:r>
            <a:r>
              <a:rPr lang="en-US" sz="2400" dirty="0"/>
              <a:t>(</a:t>
            </a:r>
            <a:r>
              <a:rPr lang="en-US" sz="2400" dirty="0" err="1"/>
              <a:t>historyID</a:t>
            </a:r>
            <a:r>
              <a:rPr lang="en-US" sz="2400" dirty="0"/>
              <a:t>, [</a:t>
            </a:r>
            <a:r>
              <a:rPr lang="en-US" sz="2400" dirty="0" err="1"/>
              <a:t>blockID</a:t>
            </a:r>
            <a:r>
              <a:rPr lang="en-US" sz="2400" dirty="0"/>
              <a:t>])</a:t>
            </a:r>
          </a:p>
          <a:p>
            <a:pPr marL="0" indent="0">
              <a:buNone/>
            </a:pPr>
            <a:r>
              <a:rPr lang="en-US" sz="2400" dirty="0"/>
              <a:t>const </a:t>
            </a:r>
            <a:r>
              <a:rPr lang="en-US" sz="2400" dirty="0" err="1"/>
              <a:t>meshData</a:t>
            </a:r>
            <a:r>
              <a:rPr lang="en-US" sz="2400" dirty="0"/>
              <a:t> = </a:t>
            </a:r>
            <a:r>
              <a:rPr lang="en-US" sz="2400" dirty="0" err="1"/>
              <a:t>WSM.APIGetMeshDataReadOnly</a:t>
            </a:r>
            <a:r>
              <a:rPr lang="en-US" sz="2400" dirty="0"/>
              <a:t>(</a:t>
            </a:r>
            <a:r>
              <a:rPr lang="en-US" sz="2400" dirty="0" err="1"/>
              <a:t>historyID</a:t>
            </a:r>
            <a:r>
              <a:rPr lang="en-US" sz="2400" dirty="0"/>
              <a:t>, </a:t>
            </a:r>
            <a:r>
              <a:rPr lang="en-US" sz="2400" dirty="0" err="1"/>
              <a:t>meshIDs</a:t>
            </a:r>
            <a:r>
              <a:rPr lang="en-US" sz="2400" dirty="0"/>
              <a:t>[0])</a:t>
            </a:r>
          </a:p>
          <a:p>
            <a:pPr marL="0" indent="0">
              <a:buNone/>
            </a:pPr>
            <a:r>
              <a:rPr lang="en-US" sz="2400" dirty="0"/>
              <a:t>// Clean up</a:t>
            </a:r>
          </a:p>
          <a:p>
            <a:pPr marL="0" indent="0">
              <a:buNone/>
            </a:pPr>
            <a:r>
              <a:rPr lang="en-US" sz="2400" dirty="0" err="1"/>
              <a:t>WSM.APIDeleteHistory</a:t>
            </a:r>
            <a:r>
              <a:rPr lang="en-US" sz="2400" dirty="0"/>
              <a:t>(</a:t>
            </a:r>
            <a:r>
              <a:rPr lang="en-US" sz="2400" dirty="0" err="1"/>
              <a:t>historyID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console.log(</a:t>
            </a:r>
            <a:r>
              <a:rPr lang="en-US" sz="2400" dirty="0" err="1"/>
              <a:t>meshData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23382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2998</TotalTime>
  <Words>1239</Words>
  <Application>Microsoft Office PowerPoint</Application>
  <PresentationFormat>Widescreen</PresentationFormat>
  <Paragraphs>108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Slack-Lato</vt:lpstr>
      <vt:lpstr>Office Theme</vt:lpstr>
      <vt:lpstr>WSM The Geometric Modeling Kernel Used in 3D Sketch</vt:lpstr>
      <vt:lpstr>WSM – what is it?</vt:lpstr>
      <vt:lpstr>3D sketching</vt:lpstr>
      <vt:lpstr>History</vt:lpstr>
      <vt:lpstr>History continued.</vt:lpstr>
      <vt:lpstr>APIs</vt:lpstr>
      <vt:lpstr>APIs continued.</vt:lpstr>
      <vt:lpstr>WSM Inferencing</vt:lpstr>
      <vt:lpstr>Hello Block!</vt:lpstr>
      <vt:lpstr>Try It Yourself</vt:lpstr>
      <vt:lpstr>Journaling</vt:lpstr>
      <vt:lpstr>Hello Extruded Rectangle Block!</vt:lpstr>
      <vt:lpstr>Hello Extruded Rectangle Block! - continued</vt:lpstr>
      <vt:lpstr>Exercise – Hello 3d Sketched Block!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WSM The Geometric Modeling Used in 3D Sketch</dc:title>
  <dc:creator>Seth Allen</dc:creator>
  <cp:lastModifiedBy>Seth Allen</cp:lastModifiedBy>
  <cp:revision>1</cp:revision>
  <dcterms:created xsi:type="dcterms:W3CDTF">2023-06-25T23:37:59Z</dcterms:created>
  <dcterms:modified xsi:type="dcterms:W3CDTF">2023-06-28T01:36:18Z</dcterms:modified>
</cp:coreProperties>
</file>