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3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BAB-CCE3-4222-91A0-BEF3AFE5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BD20-575A-4A9E-8AD3-188FDE998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C919-87FA-47E2-885F-4084CF3A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69BC-54BC-4F24-A1C3-2EB3DB25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63A6-D6E8-44D1-A98B-1FF5B0F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9E85-5016-4181-BB0B-84C4744B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017C-43E3-4C25-8737-43C5BC9B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1BA5-C84E-4F49-8D9D-FE9928F9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D57B-FAAE-4A93-BC01-F607C2D3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67C7-6EC4-423A-B9AF-99827BB9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F6EEC-077C-4F60-AD14-4E0C8F8AB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403C-1528-471C-AE5C-4906961C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F680-9AD7-4D28-B3FC-54FE16DA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05E4-D532-4413-BB25-E262641E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D9E1-7D1D-48B3-B3CA-498638FA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A40C-7D2E-4BCA-AD7F-AEBC1444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FFD9-FC8A-4747-B06D-92EFB717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BB3C-9CD5-49D4-84E3-99727A27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1AB6-2EFC-43BB-A104-E274A56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A63B-7B0B-41FC-840C-343D31D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38F-62D0-480A-8319-3A00BD4B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BEC9-CCC9-4D51-B400-7825E546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99A1-0401-47FF-9B7D-EACEE023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B817-C9CB-499C-81A2-0DAE0B13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0ED8-1215-4921-BA25-BD4674AD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01F6-65CD-4EA7-969F-5C7558B2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A3BD-F342-45FF-B361-13D68217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DD526-2D85-480E-8BB7-26BBDE08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9C28-AE26-4967-BA8F-45745891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ADDA-00B6-42E8-AED7-8DF008B2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E1C1-F969-4ED5-9EF0-E792A746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A3BB-502B-46E6-A5B4-8230DF66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B65D-1441-47DA-BA6A-3AAAD5C1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A462-F63D-4F12-B10A-E89A6D046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6B728-C3D6-46C7-BCBE-FF311BC2B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4851-BFE9-4723-A34F-36196F6C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043CF-B7D4-446E-A674-485C50F4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AF283-CEAC-48EF-A086-E800C76E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61182-9CCE-4DB2-9E4B-5D8DC89E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5EA3-8516-4F5D-A651-81898FE9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45A6-855D-45BF-87AD-BD6DA5C0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FBD1-A0BB-4F0D-BD92-A944AAF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05D10-427C-4A5E-B8A2-EBDFC47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1DB68-0E52-4A57-B140-E7EC856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57407-7E68-4FC1-B25D-0BFA2C72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B35BB-DF01-4CBD-A77C-C313AAA6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34A2-500C-4C48-BA98-164CCF7F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D310-6B6C-48E2-8C1F-F7AFF0C4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3B033-A663-4377-984F-034E5D991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85B67-1179-4A46-A50F-B8D45E3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EFD3-FE45-4972-A257-3A467B61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F5584-5E4E-42DE-AF07-CC46DF1E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24E8-9367-490E-9149-9627AC0E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5796D-C315-4BE9-8A1B-A547F94A6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B36CA-7A78-4D95-B83D-DCA8B97F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FC7C8-D4CE-4AFC-A31A-B1F385EC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733B-108F-4B8D-B81C-0E58270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F8FA-E75D-4C5D-BD16-9FFA3437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0D742-3BBD-458D-98CD-695B297E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29D8-EF34-49FC-A70A-B6812903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20FA-5AD9-4B3F-BE64-474A6FA3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8C02-8AD2-4838-A7D4-9CCA52C9D66B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E010-2737-4408-922B-71C7AF460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F64F-8272-4594-AACB-5036AACB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61B2-9885-4867-832C-3BBD1158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AE131D-E091-4330-B2B9-E260ED2C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3451" y="3856556"/>
            <a:ext cx="2670369" cy="23008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957A0AC-31CF-453E-BB38-69B43695D98C}"/>
              </a:ext>
            </a:extLst>
          </p:cNvPr>
          <p:cNvSpPr/>
          <p:nvPr/>
        </p:nvSpPr>
        <p:spPr>
          <a:xfrm>
            <a:off x="5820504" y="4627880"/>
            <a:ext cx="841553" cy="7581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25331-4465-4C6C-83C8-90377B37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551" y="1009795"/>
            <a:ext cx="2670369" cy="23008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9376BE-21C8-4F62-A865-196CA4EB11E2}"/>
              </a:ext>
            </a:extLst>
          </p:cNvPr>
          <p:cNvSpPr txBox="1"/>
          <p:nvPr/>
        </p:nvSpPr>
        <p:spPr>
          <a:xfrm>
            <a:off x="2853965" y="1806256"/>
            <a:ext cx="214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676A9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Scene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4C9EB-588F-4FF0-9356-4C9C8EBDE49C}"/>
              </a:ext>
            </a:extLst>
          </p:cNvPr>
          <p:cNvSpPr txBox="1"/>
          <p:nvPr/>
        </p:nvSpPr>
        <p:spPr>
          <a:xfrm>
            <a:off x="7099393" y="4653016"/>
            <a:ext cx="214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4676A9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Scene 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537CF9E-5825-470D-AD7B-1E86561118F8}"/>
              </a:ext>
            </a:extLst>
          </p:cNvPr>
          <p:cNvSpPr/>
          <p:nvPr/>
        </p:nvSpPr>
        <p:spPr>
          <a:xfrm>
            <a:off x="5820504" y="1781119"/>
            <a:ext cx="841553" cy="758159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Artifakt Element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Goldstein</dc:creator>
  <cp:lastModifiedBy>Josh Goldstein</cp:lastModifiedBy>
  <cp:revision>3</cp:revision>
  <dcterms:created xsi:type="dcterms:W3CDTF">2021-10-24T23:31:37Z</dcterms:created>
  <dcterms:modified xsi:type="dcterms:W3CDTF">2021-10-25T00:38:55Z</dcterms:modified>
</cp:coreProperties>
</file>