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58" r:id="rId4"/>
    <p:sldId id="278" r:id="rId5"/>
    <p:sldId id="283" r:id="rId6"/>
    <p:sldId id="259" r:id="rId7"/>
    <p:sldId id="279" r:id="rId8"/>
    <p:sldId id="280" r:id="rId9"/>
    <p:sldId id="282" r:id="rId10"/>
    <p:sldId id="284" r:id="rId11"/>
    <p:sldId id="274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4288-C947-4756-8BD9-EA7F82D540BD}" type="datetimeFigureOut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2DD9-4F1A-46BF-9F27-2C10BB58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2CD-8B21-4DCA-976C-72560D68D0CA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D77E-FA70-40ED-938B-98FBE1E917C8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E110-3EE8-4B8C-853C-B203B3244C6D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E41-A05E-49BD-9B51-43B9BEE09F68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6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07B1-B1DB-41D4-A293-DD0451BFCD2E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294F-6296-4261-8659-5CF0977F2C8B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62E-C413-4E58-B904-DFA0F38ADF3E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CE0E-7F83-4E6F-930D-B806258325C8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4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49EA-79D2-40AE-BC5E-6155B76F832C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821-3DD8-4824-84F2-D2440375AD1A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94D9-7E21-48A6-9A87-BA0AF01DECA7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4732-7B13-4B13-9F29-AF1B1144B337}" type="datetime1">
              <a:rPr lang="zh-TW" altLang="en-US" smtClean="0"/>
              <a:t>2020-11-08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2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ataReport" TargetMode="External"/><Relationship Id="rId2" Type="http://schemas.openxmlformats.org/officeDocument/2006/relationships/hyperlink" Target="https://www.formprint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verprint.tw@gmail.com" TargetMode="External"/><Relationship Id="rId4" Type="http://schemas.openxmlformats.org/officeDocument/2006/relationships/hyperlink" Target="https://line.me/ti/p/T5l30_3E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t7F4I0HGs" TargetMode="External"/><Relationship Id="rId2" Type="http://schemas.openxmlformats.org/officeDocument/2006/relationships/hyperlink" Target="https://www.formprint.dev/file/FormPrint.7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mprint.dev/" TargetMode="External"/><Relationship Id="rId5" Type="http://schemas.openxmlformats.org/officeDocument/2006/relationships/hyperlink" Target="https://www.formprint.dev/FormPrint/PrintTest.pdf" TargetMode="External"/><Relationship Id="rId4" Type="http://schemas.openxmlformats.org/officeDocument/2006/relationships/hyperlink" Target="https://youtu.be/6hd9FvsVEQ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信封套印指南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5771147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最終套印結果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53" y="365125"/>
            <a:ext cx="3757384" cy="6356350"/>
          </a:xfrm>
          <a:prstGeom prst="rect">
            <a:avLst/>
          </a:prstGeom>
        </p:spPr>
      </p:pic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838200" y="1495424"/>
            <a:ext cx="4808621" cy="4860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漂亮吧</a:t>
            </a:r>
            <a:r>
              <a:rPr lang="en-US" altLang="zh-TW" sz="3200" dirty="0" smtClean="0"/>
              <a:t>!</a:t>
            </a:r>
            <a:r>
              <a:rPr lang="zh-TW" altLang="en-US" sz="3200" dirty="0" smtClean="0"/>
              <a:t>您套印出來的結果有跟右圖一樣嗎</a:t>
            </a:r>
            <a:r>
              <a:rPr lang="en-US" altLang="zh-TW" sz="3200" dirty="0" smtClean="0"/>
              <a:t>?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77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真的</a:t>
            </a:r>
            <a:r>
              <a:rPr lang="en-US" altLang="zh-TW" b="1" dirty="0" smtClean="0"/>
              <a:t>!</a:t>
            </a:r>
            <a:r>
              <a:rPr lang="zh-TW" altLang="en-US" b="1" dirty="0" smtClean="0"/>
              <a:t>您</a:t>
            </a:r>
            <a:r>
              <a:rPr lang="zh-TW" altLang="en-US" b="1" dirty="0"/>
              <a:t>不用再為了各種不同的表格套印問題，而不斷的尋找、添購一堆套印</a:t>
            </a:r>
            <a:r>
              <a:rPr lang="zh-TW" altLang="en-US" b="1" dirty="0" smtClean="0"/>
              <a:t>軟體，「</a:t>
            </a:r>
            <a:r>
              <a:rPr lang="zh-TW" altLang="en-US" b="1" dirty="0"/>
              <a:t>表格套印管理系統」</a:t>
            </a:r>
            <a:r>
              <a:rPr lang="en-US" altLang="zh-TW" b="1" dirty="0"/>
              <a:t>(</a:t>
            </a:r>
            <a:r>
              <a:rPr lang="en-US" altLang="zh-TW" b="1" dirty="0" err="1"/>
              <a:t>FormPrint</a:t>
            </a:r>
            <a:r>
              <a:rPr lang="en-US" altLang="zh-TW" b="1" dirty="0"/>
              <a:t>)</a:t>
            </a:r>
            <a:r>
              <a:rPr lang="zh-TW" altLang="en-US" b="1" dirty="0"/>
              <a:t>一套就能</a:t>
            </a:r>
            <a:r>
              <a:rPr lang="zh-TW" altLang="en-US" b="1" dirty="0" smtClean="0"/>
              <a:t>解決所有</a:t>
            </a:r>
            <a:r>
              <a:rPr lang="zh-TW" altLang="en-US" b="1" dirty="0"/>
              <a:t>的套印</a:t>
            </a:r>
            <a:r>
              <a:rPr lang="zh-TW" altLang="en-US" b="1" dirty="0" smtClean="0"/>
              <a:t>問題，如果您有任何套印相關的問題，都歡迎與我們聯絡。</a:t>
            </a:r>
            <a:endParaRPr lang="zh-TW" altLang="zh-TW" sz="2400" dirty="0"/>
          </a:p>
          <a:p>
            <a:r>
              <a:rPr lang="zh-TW" altLang="en-US" dirty="0" smtClean="0"/>
              <a:t>聯絡方式：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聯絡人</a:t>
            </a:r>
            <a:r>
              <a:rPr lang="zh-TW" altLang="zh-TW" dirty="0"/>
              <a:t>：呂小姐</a:t>
            </a:r>
            <a:r>
              <a:rPr lang="en-US" altLang="zh-TW" dirty="0"/>
              <a:t>   </a:t>
            </a:r>
            <a:r>
              <a:rPr lang="zh-TW" altLang="zh-TW" dirty="0"/>
              <a:t>電話：</a:t>
            </a:r>
            <a:r>
              <a:rPr lang="en-US" altLang="zh-TW" dirty="0"/>
              <a:t>0928-267-255</a:t>
            </a:r>
            <a:endParaRPr lang="zh-TW" altLang="zh-TW" dirty="0"/>
          </a:p>
          <a:p>
            <a:pPr lvl="1"/>
            <a:r>
              <a:rPr lang="zh-TW" altLang="zh-TW" dirty="0" smtClean="0"/>
              <a:t>網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址：</a:t>
            </a:r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://www.formprint.dev/</a:t>
            </a:r>
            <a:endParaRPr lang="zh-TW" altLang="zh-TW" dirty="0"/>
          </a:p>
          <a:p>
            <a:pPr lvl="1"/>
            <a:r>
              <a:rPr lang="en-US" altLang="zh-TW" dirty="0"/>
              <a:t>Telegram</a:t>
            </a:r>
            <a:r>
              <a:rPr lang="zh-TW" altLang="zh-TW" dirty="0"/>
              <a:t>：</a:t>
            </a:r>
            <a:r>
              <a:rPr lang="en-US" altLang="zh-TW" u="sng" dirty="0">
                <a:hlinkClick r:id="rId3"/>
              </a:rPr>
              <a:t>@</a:t>
            </a:r>
            <a:r>
              <a:rPr lang="en-US" altLang="zh-TW" u="sng" dirty="0" err="1">
                <a:hlinkClick r:id="rId3"/>
              </a:rPr>
              <a:t>DataReport</a:t>
            </a:r>
            <a:endParaRPr lang="zh-TW" altLang="zh-TW" dirty="0"/>
          </a:p>
          <a:p>
            <a:pPr lvl="1"/>
            <a:r>
              <a:rPr lang="en-US" altLang="zh-TW" dirty="0" smtClean="0"/>
              <a:t>LINE</a:t>
            </a:r>
            <a:r>
              <a:rPr lang="en-US" altLang="zh-TW" dirty="0"/>
              <a:t> </a:t>
            </a:r>
            <a:r>
              <a:rPr lang="en-US" altLang="zh-TW" dirty="0" smtClean="0"/>
              <a:t>ID</a:t>
            </a:r>
            <a:r>
              <a:rPr lang="zh-TW" altLang="zh-TW" dirty="0" smtClean="0"/>
              <a:t>：</a:t>
            </a:r>
            <a:r>
              <a:rPr lang="en-US" altLang="zh-TW" u="sng" dirty="0" smtClean="0">
                <a:hlinkClick r:id="rId4"/>
              </a:rPr>
              <a:t>overprint.tw</a:t>
            </a:r>
            <a:endParaRPr lang="en-US" altLang="zh-TW" u="sng" dirty="0" smtClean="0"/>
          </a:p>
          <a:p>
            <a:pPr lvl="1"/>
            <a:r>
              <a:rPr lang="zh-TW" altLang="zh-TW" dirty="0" smtClean="0"/>
              <a:t>電子信箱</a:t>
            </a:r>
            <a:r>
              <a:rPr lang="zh-TW" altLang="zh-TW" dirty="0"/>
              <a:t>：</a:t>
            </a:r>
            <a:r>
              <a:rPr lang="en-US" altLang="zh-TW" u="sng" dirty="0" smtClean="0">
                <a:hlinkClick r:id="rId5"/>
              </a:rPr>
              <a:t>overprint.tw@gmail.com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與我們聯絡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01874" y="5776853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/>
              <a:t>電腦套印</a:t>
            </a:r>
            <a:r>
              <a:rPr lang="zh-TW" altLang="en-US" sz="2400" b="1" u="sng" dirty="0" smtClean="0"/>
              <a:t>專家  敬上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65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  <a:p>
            <a:r>
              <a:rPr lang="zh-TW" altLang="en-US" dirty="0"/>
              <a:t>取得要套印的信封及決定套印內容</a:t>
            </a:r>
          </a:p>
          <a:p>
            <a:r>
              <a:rPr lang="zh-TW" altLang="en-US" dirty="0"/>
              <a:t>套印設計說明</a:t>
            </a:r>
          </a:p>
          <a:p>
            <a:r>
              <a:rPr lang="zh-TW" altLang="en-US" dirty="0" smtClean="0"/>
              <a:t>與我們聯絡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請加入我們的</a:t>
            </a:r>
            <a:r>
              <a:rPr lang="en-US" altLang="zh-TW" dirty="0" err="1" smtClean="0"/>
              <a:t>Telegarm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最後一頁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，溝通會更即時。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完成軟體建置：軟體</a:t>
            </a:r>
            <a:r>
              <a:rPr lang="zh-TW" altLang="en-US" b="1" dirty="0" smtClean="0">
                <a:hlinkClick r:id="rId2"/>
              </a:rPr>
              <a:t>下載</a:t>
            </a:r>
            <a:r>
              <a:rPr lang="zh-TW" altLang="en-US" dirty="0" smtClean="0"/>
              <a:t>及安裝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hlinkClick r:id="rId3"/>
              </a:rPr>
              <a:t>影片說明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完成引用表格：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匯入、建立基本資料、設定印表機、套印</a:t>
            </a:r>
            <a:r>
              <a:rPr lang="en-US" altLang="zh-TW" dirty="0" smtClean="0"/>
              <a:t>(</a:t>
            </a:r>
            <a:r>
              <a:rPr lang="zh-TW" altLang="en-US" b="1" dirty="0">
                <a:hlinkClick r:id="rId4"/>
              </a:rPr>
              <a:t>影片</a:t>
            </a:r>
            <a:r>
              <a:rPr lang="zh-TW" altLang="en-US" b="1" dirty="0" smtClean="0">
                <a:hlinkClick r:id="rId4"/>
              </a:rPr>
              <a:t>說明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將資料套印在正確的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hlinkClick r:id="rId5"/>
              </a:rPr>
              <a:t>說明文件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下面的操作，是假設您已可以套印出漂亮的表格後，如何套印信封的說明。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備註：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網址：</a:t>
            </a:r>
            <a:r>
              <a:rPr lang="en-US" altLang="zh-TW" dirty="0">
                <a:hlinkClick r:id="rId6"/>
              </a:rPr>
              <a:t>https://www.formprint.dev</a:t>
            </a:r>
            <a:r>
              <a:rPr lang="en-US" altLang="zh-TW" dirty="0" smtClean="0">
                <a:hlinkClick r:id="rId6"/>
              </a:rPr>
              <a:t>/</a:t>
            </a:r>
            <a:r>
              <a:rPr lang="en-US" altLang="zh-TW" dirty="0" smtClean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操作順序：進入上述網站後，</a:t>
            </a:r>
            <a:r>
              <a:rPr lang="zh-TW" altLang="en-US" dirty="0" smtClean="0">
                <a:solidFill>
                  <a:srgbClr val="0000FF"/>
                </a:solidFill>
              </a:rPr>
              <a:t>支援服務 </a:t>
            </a:r>
            <a:r>
              <a:rPr lang="en-US" altLang="zh-TW" dirty="0" smtClean="0"/>
              <a:t>&gt; </a:t>
            </a:r>
            <a:r>
              <a:rPr lang="zh-TW" altLang="en-US" dirty="0" smtClean="0">
                <a:solidFill>
                  <a:srgbClr val="0000FF"/>
                </a:solidFill>
              </a:rPr>
              <a:t>檔案下載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項的影片及說明</a:t>
            </a:r>
            <a:r>
              <a:rPr lang="zh-TW" altLang="en-US" dirty="0" smtClean="0"/>
              <a:t>請務必看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FF0000"/>
                </a:solidFill>
              </a:rPr>
              <a:t>表格套印管理系統</a:t>
            </a:r>
            <a:r>
              <a:rPr lang="en-US" altLang="zh-TW" dirty="0" smtClean="0">
                <a:solidFill>
                  <a:srgbClr val="FF0000"/>
                </a:solidFill>
              </a:rPr>
              <a:t>\HELP</a:t>
            </a:r>
            <a:r>
              <a:rPr lang="zh-TW" altLang="en-US" dirty="0" smtClean="0"/>
              <a:t>」資料夾，有</a:t>
            </a:r>
            <a:r>
              <a:rPr lang="zh-TW" altLang="en-US" dirty="0" smtClean="0">
                <a:solidFill>
                  <a:srgbClr val="FF0000"/>
                </a:solidFill>
              </a:rPr>
              <a:t>入門指南</a:t>
            </a:r>
            <a:r>
              <a:rPr lang="zh-TW" altLang="en-US" dirty="0" smtClean="0"/>
              <a:t>文件可以參考。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前置作業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/>
              <a:t>取得要套印的</a:t>
            </a:r>
            <a:r>
              <a:rPr lang="zh-TW" altLang="en-US" sz="3200" dirty="0" smtClean="0"/>
              <a:t>信封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信封的尺寸及印刷圖樣的位置，是沒有規範的，因此每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家的信封大小及印刷位置都不同。</a:t>
            </a:r>
            <a:endParaRPr lang="en-US" altLang="zh-TW" sz="2800" dirty="0" smtClean="0"/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表格套印管理系統，雖然可以完全客製化，所以要有所調整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可由我們代勞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>
                <a:solidFill>
                  <a:srgbClr val="0000FF"/>
                </a:solidFill>
              </a:rPr>
              <a:t>，才能預覽及列印都達到完美。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購買信封時，最好能</a:t>
            </a:r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r>
              <a:rPr lang="zh-TW" altLang="en-US" sz="2400" dirty="0" smtClean="0">
                <a:solidFill>
                  <a:srgbClr val="0000FF"/>
                </a:solidFill>
              </a:rPr>
              <a:t>次取得半年或</a:t>
            </a:r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r>
              <a:rPr lang="zh-TW" altLang="en-US" sz="2400" dirty="0" smtClean="0">
                <a:solidFill>
                  <a:srgbClr val="0000FF"/>
                </a:solidFill>
              </a:rPr>
              <a:t>年的量，這樣才不用常常調整。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sz="3200" dirty="0"/>
              <a:t>決定套印內容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郵遞區號不論是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碼、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碼、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碼都能印。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收件人為機關、企業時若要加上承辦人，收信單位的電話，寄件人要用室內電話或行動電話都都可以。</a:t>
            </a:r>
            <a:endParaRPr lang="en-US" altLang="zh-TW" sz="2800" dirty="0" smtClean="0"/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先決條件是您要知道您自已的需求，然後用我們的軟體進行客製化調整即可。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取得要套印的信封及決定套印內容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95425"/>
            <a:ext cx="7263063" cy="28680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信封的來源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/>
              <a:t>印刷公司的信封：</a:t>
            </a:r>
            <a:r>
              <a:rPr lang="zh-TW" altLang="en-US" sz="2800" dirty="0" smtClean="0"/>
              <a:t>如「</a:t>
            </a:r>
            <a:r>
              <a:rPr lang="zh-TW" altLang="en-US" dirty="0"/>
              <a:t>巨匠文具紙品</a:t>
            </a:r>
            <a:r>
              <a:rPr lang="zh-TW" altLang="en-US" dirty="0" smtClean="0"/>
              <a:t>有限公司」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如右圖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sz="2800" dirty="0" smtClean="0"/>
              <a:t>表格</a:t>
            </a:r>
            <a:r>
              <a:rPr lang="zh-TW" altLang="en-US" sz="2800" dirty="0"/>
              <a:t>代號</a:t>
            </a:r>
            <a:r>
              <a:rPr lang="zh-TW" altLang="en-US" sz="2800" dirty="0" smtClean="0"/>
              <a:t>為「</a:t>
            </a:r>
            <a:r>
              <a:rPr lang="en-US" altLang="zh-TW" sz="2800" dirty="0" smtClean="0"/>
              <a:t>TW</a:t>
            </a:r>
            <a:r>
              <a:rPr lang="en-US" altLang="zh-TW" sz="2800" dirty="0"/>
              <a:t>+</a:t>
            </a:r>
            <a:r>
              <a:rPr lang="zh-TW" altLang="en-US" sz="2800" dirty="0"/>
              <a:t>統一編號或公司</a:t>
            </a:r>
            <a:r>
              <a:rPr lang="zh-TW" altLang="en-US" sz="2800" dirty="0" smtClean="0"/>
              <a:t>縮寫」。</a:t>
            </a:r>
            <a:endParaRPr lang="en-US" altLang="zh-TW" sz="2800" dirty="0"/>
          </a:p>
          <a:p>
            <a:pPr lvl="1">
              <a:lnSpc>
                <a:spcPct val="120000"/>
              </a:lnSpc>
            </a:pPr>
            <a:r>
              <a:rPr lang="zh-TW" altLang="en-US" sz="2800" dirty="0"/>
              <a:t>客製化信封：使用者自委由印刷廠製造的</a:t>
            </a:r>
            <a:r>
              <a:rPr lang="zh-TW" altLang="en-US" sz="2800" dirty="0" smtClean="0"/>
              <a:t>信封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如下圖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，表格</a:t>
            </a:r>
            <a:r>
              <a:rPr lang="zh-TW" altLang="en-US" sz="2800" dirty="0"/>
              <a:t>代號為</a:t>
            </a:r>
            <a:r>
              <a:rPr lang="en-US" altLang="zh-TW" sz="2800" dirty="0"/>
              <a:t>TW+</a:t>
            </a:r>
            <a:r>
              <a:rPr lang="zh-TW" altLang="en-US" sz="2800" dirty="0"/>
              <a:t>統一編號或公司縮寫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(2/5)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2" y="3866147"/>
            <a:ext cx="5299911" cy="26727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1325542"/>
            <a:ext cx="3140242" cy="50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5450305" cy="5226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信封的來源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一般信封：不屬於前面的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印刷公司、客製化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的信封。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常見的白色信封，主要有橫式及直式，且有多種尺寸。製造的廠商不拘。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表格代號為</a:t>
            </a:r>
            <a:r>
              <a:rPr lang="en-US" altLang="zh-TW" sz="2800" dirty="0" smtClean="0">
                <a:solidFill>
                  <a:srgbClr val="0000FF"/>
                </a:solidFill>
              </a:rPr>
              <a:t>TW700</a:t>
            </a:r>
            <a:r>
              <a:rPr lang="zh-TW" altLang="en-US" sz="2800" dirty="0" smtClean="0"/>
              <a:t>開頭。因為郵局是金融業，使用此類信封需至「常用 </a:t>
            </a:r>
            <a:r>
              <a:rPr lang="en-US" altLang="zh-TW" sz="2800" dirty="0" smtClean="0"/>
              <a:t>&gt; </a:t>
            </a:r>
            <a:r>
              <a:rPr lang="zh-TW" altLang="en-US" sz="2800" dirty="0" smtClean="0"/>
              <a:t>基本資料 </a:t>
            </a:r>
            <a:r>
              <a:rPr lang="en-US" altLang="zh-TW" sz="2800" dirty="0" smtClean="0"/>
              <a:t>&gt; </a:t>
            </a:r>
            <a:r>
              <a:rPr lang="zh-TW" altLang="en-US" sz="2800" dirty="0" smtClean="0"/>
              <a:t>銀行帳號管理」要增加郵局的帳號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若沒有可以任意填寫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(1/5)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05" y="1495425"/>
            <a:ext cx="5467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26434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關鍵字查詢：當您有許多客戶，而您無法從客戶代號知道該客戶是誰，此時請於「收信人」輸入客戶的關鍵字。當關鍵字只有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位客戶符合時，系統就會帶出收信人的資料。收信人代號不得有資料，可以按新增鍵，以清除收信人相關資料。</a:t>
            </a:r>
            <a:endParaRPr lang="en-US" altLang="zh-TW" sz="32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(3/5)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8863"/>
            <a:ext cx="5465879" cy="18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4"/>
            <a:ext cx="4808621" cy="4860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輸入住址的資料，如果同一群組有多個選項時，如「縣、市」、「路、街」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請連同選項一起輸入如「</a:t>
            </a:r>
            <a:r>
              <a:rPr lang="zh-TW" altLang="en-US" sz="3200" dirty="0" smtClean="0">
                <a:solidFill>
                  <a:srgbClr val="0000FF"/>
                </a:solidFill>
              </a:rPr>
              <a:t>台北市</a:t>
            </a:r>
            <a:r>
              <a:rPr lang="zh-TW" altLang="en-US" sz="3200" dirty="0" smtClean="0"/>
              <a:t>」、「</a:t>
            </a:r>
            <a:r>
              <a:rPr lang="zh-TW" altLang="en-US" sz="3200" dirty="0" smtClean="0">
                <a:solidFill>
                  <a:srgbClr val="0000FF"/>
                </a:solidFill>
              </a:rPr>
              <a:t>光明路街</a:t>
            </a:r>
            <a:r>
              <a:rPr lang="zh-TW" altLang="en-US" sz="3200" dirty="0" smtClean="0"/>
              <a:t>」，如果該群組只有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個選項只要輸入資料即可，列如「</a:t>
            </a:r>
            <a:r>
              <a:rPr lang="en-US" altLang="zh-TW" sz="3200" dirty="0" smtClean="0">
                <a:solidFill>
                  <a:srgbClr val="0000FF"/>
                </a:solidFill>
              </a:rPr>
              <a:t>X</a:t>
            </a:r>
            <a:r>
              <a:rPr lang="zh-TW" altLang="en-US" sz="3200" dirty="0" smtClean="0"/>
              <a:t>」號，不需要輸入</a:t>
            </a:r>
            <a:r>
              <a:rPr lang="zh-TW" altLang="en-US" sz="3200" dirty="0" smtClean="0">
                <a:solidFill>
                  <a:srgbClr val="0000FF"/>
                </a:solidFill>
              </a:rPr>
              <a:t>號</a:t>
            </a:r>
            <a:r>
              <a:rPr lang="zh-TW" altLang="en-US" sz="3200" dirty="0" smtClean="0"/>
              <a:t>。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(4/5)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1646571"/>
            <a:ext cx="5534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5771147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(5/5)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53" y="365125"/>
            <a:ext cx="3757384" cy="6356350"/>
          </a:xfrm>
          <a:prstGeom prst="rect">
            <a:avLst/>
          </a:prstGeom>
        </p:spPr>
      </p:pic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495424"/>
            <a:ext cx="4808621" cy="336752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巷、弄、號、樓、室的資料太多字，導致套印結果不夠漂亮：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導至列印不目前是設定橫式列印有多個字，例如</a:t>
            </a:r>
            <a:r>
              <a:rPr lang="en-US" altLang="zh-TW" sz="2800" dirty="0" smtClean="0"/>
              <a:t>55-66</a:t>
            </a:r>
          </a:p>
          <a:p>
            <a:pPr lvl="1">
              <a:lnSpc>
                <a:spcPct val="12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797</Words>
  <Application>Microsoft Office PowerPoint</Application>
  <PresentationFormat>寬螢幕</PresentationFormat>
  <Paragraphs>64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信封套印指南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將資料套印在正確的位置</dc:title>
  <dc:creator>Windows 使用者</dc:creator>
  <cp:lastModifiedBy>Windows 使用者</cp:lastModifiedBy>
  <cp:revision>52</cp:revision>
  <dcterms:created xsi:type="dcterms:W3CDTF">2020-05-23T14:20:53Z</dcterms:created>
  <dcterms:modified xsi:type="dcterms:W3CDTF">2020-11-08T04:20:59Z</dcterms:modified>
</cp:coreProperties>
</file>