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5895A-E6E6-46F2-A831-FAA99A4FA2E5}" v="405" dt="2021-11-18T12:57:55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Open</a:t>
            </a:r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L</a:t>
            </a:r>
            <a:r>
              <a:rPr lang="en-US">
                <a:ea typeface="+mj-lt"/>
                <a:cs typeface="+mj-lt"/>
              </a:rPr>
              <a:t>Chat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Комплекс программ для мгновенного обмена сообщений через интернет в режиме чат.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6124-78DE-416D-BB69-D0408351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Вопросы</a:t>
            </a:r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008663E6-54BB-4860-B110-B2C3A459E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15769" y="2015932"/>
            <a:ext cx="15258098" cy="4338846"/>
          </a:xfrm>
        </p:spPr>
      </p:pic>
    </p:spTree>
    <p:extLst>
      <p:ext uri="{BB962C8B-B14F-4D97-AF65-F5344CB8AC3E}">
        <p14:creationId xmlns:p14="http://schemas.microsoft.com/office/powerpoint/2010/main" val="153766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CEC5-9A05-466E-95B8-BCEEE294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Что это такое и зачем это нужно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133E-05C8-4C3B-BB3E-DAC4C279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Аналогичность IRC. 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Общение через сеть в режиме чат.</a:t>
            </a:r>
            <a:endParaRPr lang="en-US"/>
          </a:p>
          <a:p>
            <a:r>
              <a:rPr lang="en-US">
                <a:cs typeface="Calibri"/>
              </a:rPr>
              <a:t>Независимость.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95E4C90-B569-47E5-8C37-391C1EC89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580" y="1637236"/>
            <a:ext cx="4142280" cy="42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1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2040-2B2C-4B29-9A15-E3B6D766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Как это работает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A84C563-13E4-4FC3-8759-B9672359F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02" y="1597871"/>
            <a:ext cx="11639237" cy="4756878"/>
          </a:xfrm>
        </p:spPr>
      </p:pic>
    </p:spTree>
    <p:extLst>
      <p:ext uri="{BB962C8B-B14F-4D97-AF65-F5344CB8AC3E}">
        <p14:creationId xmlns:p14="http://schemas.microsoft.com/office/powerpoint/2010/main" val="187868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B805-AE4D-4432-A0FF-9FC53F0E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Как это установить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8510F9-1A67-4AFB-AFD6-DE29164AF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810" y="1435399"/>
            <a:ext cx="9426314" cy="3357952"/>
          </a:xfrm>
        </p:spPr>
      </p:pic>
      <p:pic>
        <p:nvPicPr>
          <p:cNvPr id="5" name="Picture 5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0286144-0903-410A-BB80-9059680F4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28" y="5175702"/>
            <a:ext cx="6490740" cy="9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2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AEC62F1-D77E-49F5-8BCC-7219012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49" y="2280264"/>
            <a:ext cx="8614346" cy="4521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AFFA1-7F7F-47A6-AA4B-965D2023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Как это использовать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90D6A7C-6E2D-4C09-9167-1A157597B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5117" y="1525822"/>
            <a:ext cx="7405382" cy="3876650"/>
          </a:xfr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F6DDF3-AB36-458C-8E1D-B3624DE6D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94" y="1523555"/>
            <a:ext cx="7515067" cy="52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4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048E-B04C-4402-885D-4F4251EF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Доп информация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5BFF52F-410A-4E70-89BA-E9B90BA4F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2321" y="2150412"/>
            <a:ext cx="2791424" cy="4351338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87BDD4-2781-4B62-99B7-068DFF41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59" y="3271026"/>
            <a:ext cx="4567003" cy="335145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9E02446-CE19-4C29-8C10-E687F9EBC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039" y="1509299"/>
            <a:ext cx="6890478" cy="1728287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285CD64-F6A9-4BF5-9DE2-63BF579A8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48" y="35089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9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7EAB-E2C4-49D9-B57D-2B7768AE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Демонстрация работы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8834-A1CC-4860-BB7D-F02A33BC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Демонстрация видео.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57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B418-A9F1-4647-8121-013DE7F2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Перспективы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76A9-5461-4529-B0F9-BCBCB679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Сквозное шифрование.</a:t>
            </a:r>
          </a:p>
          <a:p>
            <a:r>
              <a:rPr lang="en-US">
                <a:cs typeface="Calibri"/>
              </a:rPr>
              <a:t>Дополнительные функции, отправка файлов и тп.</a:t>
            </a:r>
          </a:p>
          <a:p>
            <a:r>
              <a:rPr lang="en-US">
                <a:cs typeface="Calibri"/>
              </a:rPr>
              <a:t>Независимость.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3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4A73-61FF-47F0-BE82-BE17FD12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Живая демонстрация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BC78-085E-40FA-88BC-108C3651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                                                      Боже мой только бы сервер не упал....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63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OpenLChat</vt:lpstr>
      <vt:lpstr>Что это такое и зачем это нужно</vt:lpstr>
      <vt:lpstr>Как это работает</vt:lpstr>
      <vt:lpstr>Как это установить</vt:lpstr>
      <vt:lpstr>Как это использовать</vt:lpstr>
      <vt:lpstr>Доп информация</vt:lpstr>
      <vt:lpstr>Демонстрация работы</vt:lpstr>
      <vt:lpstr>Перспективы</vt:lpstr>
      <vt:lpstr>Живая демонстрация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</cp:revision>
  <dcterms:created xsi:type="dcterms:W3CDTF">2021-11-18T10:13:14Z</dcterms:created>
  <dcterms:modified xsi:type="dcterms:W3CDTF">2021-11-18T12:58:16Z</dcterms:modified>
</cp:coreProperties>
</file>