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C33331-F70D-4A2C-AB26-7F11BCD7110C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7C0C05-630A-482F-A5A2-AE81826411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783350"/>
          </a:xfrm>
        </p:spPr>
        <p:txBody>
          <a:bodyPr/>
          <a:lstStyle/>
          <a:p>
            <a:r>
              <a:rPr lang="en-US" altLang="zh-CN" dirty="0" smtClean="0"/>
              <a:t>“Hotelier”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3200" dirty="0" smtClean="0"/>
              <a:t>Hotel Management System for Managers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4000504"/>
            <a:ext cx="740664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 smtClean="0"/>
              <a:t>Works Application</a:t>
            </a:r>
          </a:p>
          <a:p>
            <a:pPr algn="r"/>
            <a:r>
              <a:rPr lang="en-US" altLang="zh-CN" dirty="0" smtClean="0"/>
              <a:t>2015 Internship</a:t>
            </a:r>
          </a:p>
          <a:p>
            <a:pPr algn="r"/>
            <a:r>
              <a:rPr lang="en-US" altLang="zh-CN" dirty="0" err="1" smtClean="0"/>
              <a:t>Demostration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Timor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Catalog after final revised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Housekeeping module</a:t>
            </a:r>
          </a:p>
          <a:p>
            <a:r>
              <a:rPr lang="en-US" altLang="zh-CN" dirty="0" smtClean="0"/>
              <a:t>Some changes in detail</a:t>
            </a:r>
          </a:p>
          <a:p>
            <a:r>
              <a:rPr lang="en-US" altLang="zh-CN" dirty="0" smtClean="0"/>
              <a:t>There are still some tiny ideas which I didn’t add into the catalog</a:t>
            </a:r>
          </a:p>
          <a:p>
            <a:pPr lvl="1"/>
            <a:r>
              <a:rPr lang="en-US" altLang="zh-CN" dirty="0" smtClean="0"/>
              <a:t>Because there are already 8 pages…</a:t>
            </a:r>
          </a:p>
          <a:p>
            <a:pPr lvl="1"/>
            <a:r>
              <a:rPr lang="en-US" altLang="zh-CN" dirty="0" smtClean="0"/>
              <a:t>Is my catalog too sweeping?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Frightening to be the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Ready for questions!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85852" y="2571744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 you for your instructions!</a:t>
            </a:r>
            <a:endParaRPr kumimoji="0" lang="zh-CN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Hotelier?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hotel management system</a:t>
            </a:r>
          </a:p>
          <a:p>
            <a:r>
              <a:rPr lang="en-US" altLang="zh-CN" dirty="0" smtClean="0"/>
              <a:t>7 modules in all</a:t>
            </a:r>
          </a:p>
          <a:p>
            <a:r>
              <a:rPr lang="en-US" altLang="zh-CN" dirty="0" smtClean="0"/>
              <a:t>Help you in the daily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Staff Management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general managers</a:t>
            </a:r>
          </a:p>
          <a:p>
            <a:r>
              <a:rPr lang="en-US" altLang="zh-CN" dirty="0" smtClean="0"/>
              <a:t>Add, delete, modify, search</a:t>
            </a:r>
          </a:p>
          <a:p>
            <a:r>
              <a:rPr lang="en-US" altLang="zh-CN" dirty="0" smtClean="0"/>
              <a:t>Screen the staffs by conditions</a:t>
            </a:r>
          </a:p>
          <a:p>
            <a:r>
              <a:rPr lang="en-US" altLang="zh-CN" dirty="0" smtClean="0"/>
              <a:t>Automatic calculation of </a:t>
            </a:r>
            <a:r>
              <a:rPr lang="en-US" altLang="zh-CN" dirty="0" err="1" smtClean="0"/>
              <a:t>rewards&amp;fines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Accountant Assistance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accountants</a:t>
            </a:r>
          </a:p>
          <a:p>
            <a:r>
              <a:rPr lang="en-US" altLang="zh-CN" dirty="0" smtClean="0"/>
              <a:t>Help doing accounts</a:t>
            </a:r>
          </a:p>
          <a:p>
            <a:r>
              <a:rPr lang="en-US" altLang="zh-CN" dirty="0" smtClean="0"/>
              <a:t>Gather information from other modules automatically</a:t>
            </a:r>
          </a:p>
          <a:p>
            <a:r>
              <a:rPr lang="en-US" altLang="zh-CN" dirty="0" smtClean="0"/>
              <a:t>Draw charts to “see the data”</a:t>
            </a:r>
          </a:p>
          <a:p>
            <a:r>
              <a:rPr lang="en-US" altLang="zh-CN" dirty="0" smtClean="0"/>
              <a:t>Auto-correction and false-checking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Logestic&amp;Catering</a:t>
            </a:r>
            <a:r>
              <a:rPr lang="en-US" altLang="zh-CN" dirty="0" smtClean="0"/>
              <a:t>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catering managers &amp; engineering managers</a:t>
            </a:r>
          </a:p>
          <a:p>
            <a:r>
              <a:rPr lang="en-US" altLang="zh-CN" dirty="0" smtClean="0"/>
              <a:t>In-Out-Stock management</a:t>
            </a:r>
          </a:p>
          <a:p>
            <a:r>
              <a:rPr lang="en-US" altLang="zh-CN" dirty="0" smtClean="0"/>
              <a:t>Warning of inventory’s running out</a:t>
            </a:r>
          </a:p>
          <a:p>
            <a:r>
              <a:rPr lang="en-US" altLang="zh-CN" dirty="0" smtClean="0"/>
              <a:t>Accept reservations of banquets from the reception desk</a:t>
            </a:r>
          </a:p>
          <a:p>
            <a:r>
              <a:rPr lang="en-US" altLang="zh-CN" dirty="0" smtClean="0"/>
              <a:t>Price adjusting according to the season and the prices of materials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Housekeeping 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housekeeping managers</a:t>
            </a:r>
          </a:p>
          <a:p>
            <a:r>
              <a:rPr lang="en-US" altLang="zh-CN" dirty="0" smtClean="0"/>
              <a:t>Manage rooms’ and hall’s cleaning, repairing,  decorating</a:t>
            </a:r>
          </a:p>
          <a:p>
            <a:r>
              <a:rPr lang="en-US" altLang="zh-CN" dirty="0" smtClean="0"/>
              <a:t>Comment staffs with their strong &amp; weak points</a:t>
            </a:r>
          </a:p>
          <a:p>
            <a:r>
              <a:rPr lang="en-US" altLang="zh-CN" dirty="0" smtClean="0"/>
              <a:t>Allocate staffs to work and receive feedback from customers(there is a mistake in the catalog)</a:t>
            </a:r>
          </a:p>
          <a:p>
            <a:r>
              <a:rPr lang="en-US" altLang="zh-CN" dirty="0" smtClean="0"/>
              <a:t>Extra service allocation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Reception 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reception desks</a:t>
            </a:r>
          </a:p>
          <a:p>
            <a:r>
              <a:rPr lang="en-US" altLang="zh-CN" dirty="0" smtClean="0"/>
              <a:t>Checking </a:t>
            </a:r>
            <a:r>
              <a:rPr lang="en-US" altLang="zh-CN" dirty="0" err="1" smtClean="0"/>
              <a:t>in&amp;out</a:t>
            </a:r>
            <a:r>
              <a:rPr lang="en-US" altLang="zh-CN" dirty="0" smtClean="0"/>
              <a:t>, booking</a:t>
            </a:r>
          </a:p>
          <a:p>
            <a:r>
              <a:rPr lang="en-US" altLang="zh-CN" dirty="0" smtClean="0"/>
              <a:t>Real-time states of rooms</a:t>
            </a:r>
          </a:p>
          <a:p>
            <a:r>
              <a:rPr lang="en-US" altLang="zh-CN" dirty="0" smtClean="0"/>
              <a:t>Screen rooms from special requirements</a:t>
            </a:r>
          </a:p>
          <a:p>
            <a:r>
              <a:rPr lang="en-US" altLang="zh-CN" dirty="0" smtClean="0"/>
              <a:t>Automatic account update</a:t>
            </a:r>
          </a:p>
          <a:p>
            <a:r>
              <a:rPr lang="en-US" altLang="zh-CN" dirty="0" smtClean="0"/>
              <a:t>Notifications of VIP’s checking 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the realization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28727" y="1285860"/>
          <a:ext cx="7164609" cy="5357850"/>
        </p:xfrm>
        <a:graphic>
          <a:graphicData uri="http://schemas.openxmlformats.org/presentationml/2006/ole">
            <p:oleObj spid="_x0000_s1026" name="Visio" r:id="rId3" imgW="6376813" imgH="47686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the realization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functions in Staff Manager are realized</a:t>
            </a:r>
          </a:p>
          <a:p>
            <a:r>
              <a:rPr lang="en-US" altLang="zh-CN" dirty="0" smtClean="0"/>
              <a:t>Based on Java swing</a:t>
            </a:r>
          </a:p>
          <a:p>
            <a:r>
              <a:rPr lang="en-US" altLang="zh-CN" dirty="0" smtClean="0"/>
              <a:t>Some other incomplete functions unable to be demonstrated</a:t>
            </a:r>
          </a:p>
          <a:p>
            <a:r>
              <a:rPr lang="en-US" altLang="zh-CN" dirty="0" smtClean="0"/>
              <a:t>Show time?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</TotalTime>
  <Words>256</Words>
  <Application>Microsoft Office PowerPoint</Application>
  <PresentationFormat>全屏显示(4:3)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夏至</vt:lpstr>
      <vt:lpstr>Microsoft Office Visio 绘图</vt:lpstr>
      <vt:lpstr>“Hotelier”  Hotel Management System for Managers</vt:lpstr>
      <vt:lpstr>What’s Hotelier?</vt:lpstr>
      <vt:lpstr>Staff Management System</vt:lpstr>
      <vt:lpstr>Accountant Assistance</vt:lpstr>
      <vt:lpstr>Logestic&amp;Catering System</vt:lpstr>
      <vt:lpstr>Housekeeping Management module</vt:lpstr>
      <vt:lpstr>Reception helper</vt:lpstr>
      <vt:lpstr>About the realization</vt:lpstr>
      <vt:lpstr>About the realization</vt:lpstr>
      <vt:lpstr>Catalog after final revised</vt:lpstr>
      <vt:lpstr>Ready for questions!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Hotelier</dc:title>
  <dc:creator>FormalHHH</dc:creator>
  <cp:lastModifiedBy>FormalHHH</cp:lastModifiedBy>
  <cp:revision>51</cp:revision>
  <dcterms:created xsi:type="dcterms:W3CDTF">2015-11-09T03:50:43Z</dcterms:created>
  <dcterms:modified xsi:type="dcterms:W3CDTF">2015-11-09T07:24:58Z</dcterms:modified>
</cp:coreProperties>
</file>