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6" r:id="rId3"/>
    <p:sldId id="277" r:id="rId4"/>
    <p:sldId id="280" r:id="rId5"/>
    <p:sldId id="278" r:id="rId6"/>
    <p:sldId id="279" r:id="rId7"/>
  </p:sldIdLst>
  <p:sldSz cx="13817600" cy="77724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SbAk0fm0OnCftEagcGNZqb1mSm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abel Valde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45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Hine" userId="0f73625f626f0fef" providerId="LiveId" clId="{B906A9B0-3B51-4817-B25E-D5655C125767}"/>
    <pc:docChg chg="undo redo custSel addSld delSld modSld">
      <pc:chgData name="Brady Hine" userId="0f73625f626f0fef" providerId="LiveId" clId="{B906A9B0-3B51-4817-B25E-D5655C125767}" dt="2021-12-07T23:24:37.875" v="1845" actId="1076"/>
      <pc:docMkLst>
        <pc:docMk/>
      </pc:docMkLst>
      <pc:sldChg chg="modSp mod modNotesTx">
        <pc:chgData name="Brady Hine" userId="0f73625f626f0fef" providerId="LiveId" clId="{B906A9B0-3B51-4817-B25E-D5655C125767}" dt="2021-12-07T22:39:30.468" v="458" actId="20577"/>
        <pc:sldMkLst>
          <pc:docMk/>
          <pc:sldMk cId="3713820048" sldId="274"/>
        </pc:sldMkLst>
        <pc:spChg chg="mod">
          <ac:chgData name="Brady Hine" userId="0f73625f626f0fef" providerId="LiveId" clId="{B906A9B0-3B51-4817-B25E-D5655C125767}" dt="2021-12-07T22:38:41.176" v="422" actId="1076"/>
          <ac:spMkLst>
            <pc:docMk/>
            <pc:sldMk cId="3713820048" sldId="274"/>
            <ac:spMk id="2" creationId="{94200526-7C72-4F5D-8901-930086BCA37B}"/>
          </ac:spMkLst>
        </pc:spChg>
        <pc:spChg chg="mod">
          <ac:chgData name="Brady Hine" userId="0f73625f626f0fef" providerId="LiveId" clId="{B906A9B0-3B51-4817-B25E-D5655C125767}" dt="2021-12-07T22:39:30.468" v="458" actId="20577"/>
          <ac:spMkLst>
            <pc:docMk/>
            <pc:sldMk cId="3713820048" sldId="274"/>
            <ac:spMk id="3" creationId="{89D15496-9AC6-4C8B-9202-931A065A076B}"/>
          </ac:spMkLst>
        </pc:spChg>
      </pc:sldChg>
      <pc:sldChg chg="delSp modSp add del mod">
        <pc:chgData name="Brady Hine" userId="0f73625f626f0fef" providerId="LiveId" clId="{B906A9B0-3B51-4817-B25E-D5655C125767}" dt="2021-08-31T22:47:16.650" v="313" actId="47"/>
        <pc:sldMkLst>
          <pc:docMk/>
          <pc:sldMk cId="3248740403" sldId="275"/>
        </pc:sldMkLst>
        <pc:spChg chg="mod">
          <ac:chgData name="Brady Hine" userId="0f73625f626f0fef" providerId="LiveId" clId="{B906A9B0-3B51-4817-B25E-D5655C125767}" dt="2021-08-31T22:47:09.523" v="311" actId="14100"/>
          <ac:spMkLst>
            <pc:docMk/>
            <pc:sldMk cId="3248740403" sldId="275"/>
            <ac:spMk id="179" creationId="{00000000-0000-0000-0000-000000000000}"/>
          </ac:spMkLst>
        </pc:spChg>
        <pc:spChg chg="del mod">
          <ac:chgData name="Brady Hine" userId="0f73625f626f0fef" providerId="LiveId" clId="{B906A9B0-3B51-4817-B25E-D5655C125767}" dt="2021-08-31T22:47:04.237" v="310" actId="478"/>
          <ac:spMkLst>
            <pc:docMk/>
            <pc:sldMk cId="3248740403" sldId="275"/>
            <ac:spMk id="180" creationId="{00000000-0000-0000-0000-000000000000}"/>
          </ac:spMkLst>
        </pc:spChg>
        <pc:spChg chg="del mod">
          <ac:chgData name="Brady Hine" userId="0f73625f626f0fef" providerId="LiveId" clId="{B906A9B0-3B51-4817-B25E-D5655C125767}" dt="2021-08-31T22:46:29.466" v="307" actId="478"/>
          <ac:spMkLst>
            <pc:docMk/>
            <pc:sldMk cId="3248740403" sldId="275"/>
            <ac:spMk id="182" creationId="{00000000-0000-0000-0000-000000000000}"/>
          </ac:spMkLst>
        </pc:spChg>
        <pc:picChg chg="del">
          <ac:chgData name="Brady Hine" userId="0f73625f626f0fef" providerId="LiveId" clId="{B906A9B0-3B51-4817-B25E-D5655C125767}" dt="2021-08-31T22:46:18.073" v="304" actId="478"/>
          <ac:picMkLst>
            <pc:docMk/>
            <pc:sldMk cId="3248740403" sldId="275"/>
            <ac:picMk id="181" creationId="{00000000-0000-0000-0000-000000000000}"/>
          </ac:picMkLst>
        </pc:picChg>
        <pc:picChg chg="del">
          <ac:chgData name="Brady Hine" userId="0f73625f626f0fef" providerId="LiveId" clId="{B906A9B0-3B51-4817-B25E-D5655C125767}" dt="2021-08-31T22:46:25.329" v="305" actId="478"/>
          <ac:picMkLst>
            <pc:docMk/>
            <pc:sldMk cId="3248740403" sldId="275"/>
            <ac:picMk id="183" creationId="{00000000-0000-0000-0000-000000000000}"/>
          </ac:picMkLst>
        </pc:picChg>
      </pc:sldChg>
      <pc:sldChg chg="addSp delSp modSp new mod">
        <pc:chgData name="Brady Hine" userId="0f73625f626f0fef" providerId="LiveId" clId="{B906A9B0-3B51-4817-B25E-D5655C125767}" dt="2021-12-07T23:00:30.431" v="1021" actId="1076"/>
        <pc:sldMkLst>
          <pc:docMk/>
          <pc:sldMk cId="99930461" sldId="276"/>
        </pc:sldMkLst>
        <pc:spChg chg="mod">
          <ac:chgData name="Brady Hine" userId="0f73625f626f0fef" providerId="LiveId" clId="{B906A9B0-3B51-4817-B25E-D5655C125767}" dt="2021-12-07T22:40:24.213" v="474" actId="20577"/>
          <ac:spMkLst>
            <pc:docMk/>
            <pc:sldMk cId="99930461" sldId="276"/>
            <ac:spMk id="2" creationId="{84F97842-6205-4002-9EFE-0B73AECC7BCF}"/>
          </ac:spMkLst>
        </pc:spChg>
        <pc:spChg chg="mod">
          <ac:chgData name="Brady Hine" userId="0f73625f626f0fef" providerId="LiveId" clId="{B906A9B0-3B51-4817-B25E-D5655C125767}" dt="2021-12-07T22:51:48.853" v="718" actId="20577"/>
          <ac:spMkLst>
            <pc:docMk/>
            <pc:sldMk cId="99930461" sldId="276"/>
            <ac:spMk id="3" creationId="{A8206907-868A-47C2-BFF6-D961775B4F0C}"/>
          </ac:spMkLst>
        </pc:spChg>
        <pc:spChg chg="add mod">
          <ac:chgData name="Brady Hine" userId="0f73625f626f0fef" providerId="LiveId" clId="{B906A9B0-3B51-4817-B25E-D5655C125767}" dt="2021-12-07T23:00:30.431" v="1021" actId="1076"/>
          <ac:spMkLst>
            <pc:docMk/>
            <pc:sldMk cId="99930461" sldId="276"/>
            <ac:spMk id="6" creationId="{87D9A847-74D3-4399-B29F-65BC1D8CC7E9}"/>
          </ac:spMkLst>
        </pc:spChg>
        <pc:spChg chg="add del">
          <ac:chgData name="Brady Hine" userId="0f73625f626f0fef" providerId="LiveId" clId="{B906A9B0-3B51-4817-B25E-D5655C125767}" dt="2021-12-07T22:52:24.636" v="722" actId="22"/>
          <ac:spMkLst>
            <pc:docMk/>
            <pc:sldMk cId="99930461" sldId="276"/>
            <ac:spMk id="8" creationId="{F879B9CD-6881-4C1A-A87F-2C5315775CAA}"/>
          </ac:spMkLst>
        </pc:spChg>
        <pc:spChg chg="add mod">
          <ac:chgData name="Brady Hine" userId="0f73625f626f0fef" providerId="LiveId" clId="{B906A9B0-3B51-4817-B25E-D5655C125767}" dt="2021-12-07T23:00:20.101" v="1019" actId="1076"/>
          <ac:spMkLst>
            <pc:docMk/>
            <pc:sldMk cId="99930461" sldId="276"/>
            <ac:spMk id="10" creationId="{AC208193-538A-40E7-B2BD-FDD23B2A2E4F}"/>
          </ac:spMkLst>
        </pc:spChg>
        <pc:picChg chg="add mod">
          <ac:chgData name="Brady Hine" userId="0f73625f626f0fef" providerId="LiveId" clId="{B906A9B0-3B51-4817-B25E-D5655C125767}" dt="2021-12-07T22:48:13.550" v="684" actId="1076"/>
          <ac:picMkLst>
            <pc:docMk/>
            <pc:sldMk cId="99930461" sldId="276"/>
            <ac:picMk id="4" creationId="{B809AA77-BB54-4EAE-B1BD-0FC67F9AC0DF}"/>
          </ac:picMkLst>
        </pc:picChg>
      </pc:sldChg>
      <pc:sldChg chg="addSp delSp modSp new mod">
        <pc:chgData name="Brady Hine" userId="0f73625f626f0fef" providerId="LiveId" clId="{B906A9B0-3B51-4817-B25E-D5655C125767}" dt="2021-12-07T23:02:46.880" v="1049" actId="1076"/>
        <pc:sldMkLst>
          <pc:docMk/>
          <pc:sldMk cId="4255908239" sldId="277"/>
        </pc:sldMkLst>
        <pc:spChg chg="mod">
          <ac:chgData name="Brady Hine" userId="0f73625f626f0fef" providerId="LiveId" clId="{B906A9B0-3B51-4817-B25E-D5655C125767}" dt="2021-12-07T22:41:28.021" v="491" actId="20577"/>
          <ac:spMkLst>
            <pc:docMk/>
            <pc:sldMk cId="4255908239" sldId="277"/>
            <ac:spMk id="2" creationId="{3089FEAC-49BB-4FF9-B1BB-0E5222E8F241}"/>
          </ac:spMkLst>
        </pc:spChg>
        <pc:spChg chg="mod">
          <ac:chgData name="Brady Hine" userId="0f73625f626f0fef" providerId="LiveId" clId="{B906A9B0-3B51-4817-B25E-D5655C125767}" dt="2021-12-07T23:01:11.054" v="1037" actId="20577"/>
          <ac:spMkLst>
            <pc:docMk/>
            <pc:sldMk cId="4255908239" sldId="277"/>
            <ac:spMk id="3" creationId="{A1E5E86A-8412-45AA-B58C-867CBB60CE9A}"/>
          </ac:spMkLst>
        </pc:spChg>
        <pc:spChg chg="add del">
          <ac:chgData name="Brady Hine" userId="0f73625f626f0fef" providerId="LiveId" clId="{B906A9B0-3B51-4817-B25E-D5655C125767}" dt="2021-12-07T22:59:35.096" v="1014" actId="22"/>
          <ac:spMkLst>
            <pc:docMk/>
            <pc:sldMk cId="4255908239" sldId="277"/>
            <ac:spMk id="6" creationId="{32690D4F-9329-41D7-8488-68050DCB9036}"/>
          </ac:spMkLst>
        </pc:spChg>
        <pc:spChg chg="add mod">
          <ac:chgData name="Brady Hine" userId="0f73625f626f0fef" providerId="LiveId" clId="{B906A9B0-3B51-4817-B25E-D5655C125767}" dt="2021-12-07T23:00:53.228" v="1029" actId="20577"/>
          <ac:spMkLst>
            <pc:docMk/>
            <pc:sldMk cId="4255908239" sldId="277"/>
            <ac:spMk id="8" creationId="{6CC31F73-CC87-4EFD-BE6A-27A158A07B4C}"/>
          </ac:spMkLst>
        </pc:spChg>
        <pc:spChg chg="add del">
          <ac:chgData name="Brady Hine" userId="0f73625f626f0fef" providerId="LiveId" clId="{B906A9B0-3B51-4817-B25E-D5655C125767}" dt="2021-12-07T23:02:21.438" v="1039" actId="22"/>
          <ac:spMkLst>
            <pc:docMk/>
            <pc:sldMk cId="4255908239" sldId="277"/>
            <ac:spMk id="10" creationId="{339C2DB8-B693-47D5-969C-7BE4C92CD307}"/>
          </ac:spMkLst>
        </pc:spChg>
        <pc:spChg chg="add mod">
          <ac:chgData name="Brady Hine" userId="0f73625f626f0fef" providerId="LiveId" clId="{B906A9B0-3B51-4817-B25E-D5655C125767}" dt="2021-12-07T23:02:46.880" v="1049" actId="1076"/>
          <ac:spMkLst>
            <pc:docMk/>
            <pc:sldMk cId="4255908239" sldId="277"/>
            <ac:spMk id="12" creationId="{1AEEF17B-3693-4352-B53E-C05A7D98E4FC}"/>
          </ac:spMkLst>
        </pc:spChg>
        <pc:picChg chg="add mod">
          <ac:chgData name="Brady Hine" userId="0f73625f626f0fef" providerId="LiveId" clId="{B906A9B0-3B51-4817-B25E-D5655C125767}" dt="2021-12-07T22:58:58.508" v="1010" actId="14100"/>
          <ac:picMkLst>
            <pc:docMk/>
            <pc:sldMk cId="4255908239" sldId="277"/>
            <ac:picMk id="4" creationId="{E224402C-D8A4-48D5-B3A4-8E8EF2F9AD05}"/>
          </ac:picMkLst>
        </pc:picChg>
      </pc:sldChg>
      <pc:sldChg chg="addSp delSp modSp new mod">
        <pc:chgData name="Brady Hine" userId="0f73625f626f0fef" providerId="LiveId" clId="{B906A9B0-3B51-4817-B25E-D5655C125767}" dt="2021-12-07T23:19:50.114" v="1609" actId="20577"/>
        <pc:sldMkLst>
          <pc:docMk/>
          <pc:sldMk cId="2448516197" sldId="278"/>
        </pc:sldMkLst>
        <pc:spChg chg="mod">
          <ac:chgData name="Brady Hine" userId="0f73625f626f0fef" providerId="LiveId" clId="{B906A9B0-3B51-4817-B25E-D5655C125767}" dt="2021-12-07T22:42:00.451" v="501" actId="20577"/>
          <ac:spMkLst>
            <pc:docMk/>
            <pc:sldMk cId="2448516197" sldId="278"/>
            <ac:spMk id="2" creationId="{AEF085A5-EF9C-48E8-A23F-E6BB8D5CDB76}"/>
          </ac:spMkLst>
        </pc:spChg>
        <pc:spChg chg="mod">
          <ac:chgData name="Brady Hine" userId="0f73625f626f0fef" providerId="LiveId" clId="{B906A9B0-3B51-4817-B25E-D5655C125767}" dt="2021-12-07T23:19:09.524" v="1596" actId="20577"/>
          <ac:spMkLst>
            <pc:docMk/>
            <pc:sldMk cId="2448516197" sldId="278"/>
            <ac:spMk id="3" creationId="{52DF7417-BC7B-46A1-8AB9-034E48297376}"/>
          </ac:spMkLst>
        </pc:spChg>
        <pc:spChg chg="add del">
          <ac:chgData name="Brady Hine" userId="0f73625f626f0fef" providerId="LiveId" clId="{B906A9B0-3B51-4817-B25E-D5655C125767}" dt="2021-12-07T23:19:34.409" v="1600" actId="22"/>
          <ac:spMkLst>
            <pc:docMk/>
            <pc:sldMk cId="2448516197" sldId="278"/>
            <ac:spMk id="5" creationId="{8129478B-5256-4317-B31B-45FD68548C20}"/>
          </ac:spMkLst>
        </pc:spChg>
        <pc:spChg chg="add mod">
          <ac:chgData name="Brady Hine" userId="0f73625f626f0fef" providerId="LiveId" clId="{B906A9B0-3B51-4817-B25E-D5655C125767}" dt="2021-12-07T23:19:50.114" v="1609" actId="20577"/>
          <ac:spMkLst>
            <pc:docMk/>
            <pc:sldMk cId="2448516197" sldId="278"/>
            <ac:spMk id="7" creationId="{35D9640E-3DB6-436F-A4CA-A3EC2B6C388F}"/>
          </ac:spMkLst>
        </pc:spChg>
      </pc:sldChg>
      <pc:sldChg chg="addSp delSp modSp new mod">
        <pc:chgData name="Brady Hine" userId="0f73625f626f0fef" providerId="LiveId" clId="{B906A9B0-3B51-4817-B25E-D5655C125767}" dt="2021-12-07T23:24:37.875" v="1845" actId="1076"/>
        <pc:sldMkLst>
          <pc:docMk/>
          <pc:sldMk cId="1040423349" sldId="279"/>
        </pc:sldMkLst>
        <pc:spChg chg="mod">
          <ac:chgData name="Brady Hine" userId="0f73625f626f0fef" providerId="LiveId" clId="{B906A9B0-3B51-4817-B25E-D5655C125767}" dt="2021-12-07T22:42:09.828" v="515" actId="20577"/>
          <ac:spMkLst>
            <pc:docMk/>
            <pc:sldMk cId="1040423349" sldId="279"/>
            <ac:spMk id="2" creationId="{AB074546-2726-45F2-A2BE-4915748365BB}"/>
          </ac:spMkLst>
        </pc:spChg>
        <pc:spChg chg="mod">
          <ac:chgData name="Brady Hine" userId="0f73625f626f0fef" providerId="LiveId" clId="{B906A9B0-3B51-4817-B25E-D5655C125767}" dt="2021-12-07T23:23:50.032" v="1831" actId="20577"/>
          <ac:spMkLst>
            <pc:docMk/>
            <pc:sldMk cId="1040423349" sldId="279"/>
            <ac:spMk id="3" creationId="{5589C62C-1483-4289-8126-E26C1FF169A4}"/>
          </ac:spMkLst>
        </pc:spChg>
        <pc:spChg chg="add del">
          <ac:chgData name="Brady Hine" userId="0f73625f626f0fef" providerId="LiveId" clId="{B906A9B0-3B51-4817-B25E-D5655C125767}" dt="2021-12-07T23:24:16.401" v="1835" actId="22"/>
          <ac:spMkLst>
            <pc:docMk/>
            <pc:sldMk cId="1040423349" sldId="279"/>
            <ac:spMk id="5" creationId="{76BA4582-C28D-4FD5-BA8B-809F9979C89D}"/>
          </ac:spMkLst>
        </pc:spChg>
        <pc:spChg chg="add mod">
          <ac:chgData name="Brady Hine" userId="0f73625f626f0fef" providerId="LiveId" clId="{B906A9B0-3B51-4817-B25E-D5655C125767}" dt="2021-12-07T23:24:37.875" v="1845" actId="1076"/>
          <ac:spMkLst>
            <pc:docMk/>
            <pc:sldMk cId="1040423349" sldId="279"/>
            <ac:spMk id="7" creationId="{55F3BC16-4B61-4902-8AF2-4A772476AA1C}"/>
          </ac:spMkLst>
        </pc:spChg>
      </pc:sldChg>
      <pc:sldChg chg="addSp modSp add mod">
        <pc:chgData name="Brady Hine" userId="0f73625f626f0fef" providerId="LiveId" clId="{B906A9B0-3B51-4817-B25E-D5655C125767}" dt="2021-12-07T23:12:14.233" v="1327" actId="20577"/>
        <pc:sldMkLst>
          <pc:docMk/>
          <pc:sldMk cId="1830794489" sldId="280"/>
        </pc:sldMkLst>
        <pc:spChg chg="mod">
          <ac:chgData name="Brady Hine" userId="0f73625f626f0fef" providerId="LiveId" clId="{B906A9B0-3B51-4817-B25E-D5655C125767}" dt="2021-12-07T23:12:14.233" v="1327" actId="20577"/>
          <ac:spMkLst>
            <pc:docMk/>
            <pc:sldMk cId="1830794489" sldId="280"/>
            <ac:spMk id="3" creationId="{A1E5E86A-8412-45AA-B58C-867CBB60CE9A}"/>
          </ac:spMkLst>
        </pc:spChg>
        <pc:spChg chg="add mod">
          <ac:chgData name="Brady Hine" userId="0f73625f626f0fef" providerId="LiveId" clId="{B906A9B0-3B51-4817-B25E-D5655C125767}" dt="2021-12-07T23:08:29.151" v="1230" actId="1076"/>
          <ac:spMkLst>
            <pc:docMk/>
            <pc:sldMk cId="1830794489" sldId="280"/>
            <ac:spMk id="5" creationId="{CB4BF2F9-740F-441B-B808-E979F1488FDE}"/>
          </ac:spMkLst>
        </pc:spChg>
      </pc:sldChg>
      <pc:sldChg chg="modSp new del mod">
        <pc:chgData name="Brady Hine" userId="0f73625f626f0fef" providerId="LiveId" clId="{B906A9B0-3B51-4817-B25E-D5655C125767}" dt="2021-12-07T22:42:22.174" v="516" actId="2696"/>
        <pc:sldMkLst>
          <pc:docMk/>
          <pc:sldMk cId="4017070093" sldId="280"/>
        </pc:sldMkLst>
        <pc:spChg chg="mod">
          <ac:chgData name="Brady Hine" userId="0f73625f626f0fef" providerId="LiveId" clId="{B906A9B0-3B51-4817-B25E-D5655C125767}" dt="2021-08-31T22:49:02.603" v="390" actId="20577"/>
          <ac:spMkLst>
            <pc:docMk/>
            <pc:sldMk cId="4017070093" sldId="280"/>
            <ac:spMk id="2" creationId="{A33263F2-4A18-460B-A872-42267A1CD806}"/>
          </ac:spMkLst>
        </pc:spChg>
      </pc:sldChg>
      <pc:sldMasterChg chg="addSldLayout">
        <pc:chgData name="Brady Hine" userId="0f73625f626f0fef" providerId="LiveId" clId="{B906A9B0-3B51-4817-B25E-D5655C125767}" dt="2021-08-31T22:46:12.607" v="302" actId="27028"/>
        <pc:sldMasterMkLst>
          <pc:docMk/>
          <pc:sldMasterMk cId="0" sldId="2147483648"/>
        </pc:sldMasterMkLst>
        <pc:sldLayoutChg chg="add">
          <pc:chgData name="Brady Hine" userId="0f73625f626f0fef" providerId="LiveId" clId="{B906A9B0-3B51-4817-B25E-D5655C125767}" dt="2021-08-31T22:46:12.607" v="302" actId="27028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">
  <p:cSld name="Title+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1" name="Google Shape;31;p22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32" name="Google Shape;3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-Teal">
  <p:cSld name="Title+Content-Tea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7" name="Google Shape;87;p32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88" name="Google Shape;8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0" name="Google Shape;90;p32"/>
          <p:cNvCxnSpPr/>
          <p:nvPr/>
        </p:nvCxnSpPr>
        <p:spPr>
          <a:xfrm>
            <a:off x="668886" y="1782569"/>
            <a:ext cx="11247120" cy="1"/>
          </a:xfrm>
          <a:prstGeom prst="straightConnector1">
            <a:avLst/>
          </a:prstGeom>
          <a:noFill/>
          <a:ln w="38100" cap="flat" cmpd="sng">
            <a:solidFill>
              <a:srgbClr val="0B5457"/>
            </a:solidFill>
            <a:prstDash val="dashDot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299" y="396843"/>
            <a:ext cx="2771453" cy="27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-Orange">
  <p:cSld name="Title+Content-Oran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6" name="Google Shape;96;p33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97" name="Google Shape;97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299" y="396843"/>
            <a:ext cx="2771453" cy="2771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3"/>
          <p:cNvCxnSpPr/>
          <p:nvPr/>
        </p:nvCxnSpPr>
        <p:spPr>
          <a:xfrm>
            <a:off x="668886" y="1782569"/>
            <a:ext cx="11247120" cy="1"/>
          </a:xfrm>
          <a:prstGeom prst="straightConnector1">
            <a:avLst/>
          </a:prstGeom>
          <a:noFill/>
          <a:ln w="38100" cap="flat" cmpd="sng">
            <a:solidFill>
              <a:srgbClr val="D9792C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-Red">
  <p:cSld name="Title+Content-Red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5" name="Google Shape;105;p34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106" name="Google Shape;106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8" name="Google Shape;108;p34"/>
          <p:cNvCxnSpPr/>
          <p:nvPr/>
        </p:nvCxnSpPr>
        <p:spPr>
          <a:xfrm>
            <a:off x="668886" y="1782569"/>
            <a:ext cx="11247120" cy="1"/>
          </a:xfrm>
          <a:prstGeom prst="straightConnector1">
            <a:avLst/>
          </a:prstGeom>
          <a:noFill/>
          <a:ln w="38100" cap="flat" cmpd="sng">
            <a:solidFill>
              <a:srgbClr val="D15039"/>
            </a:solidFill>
            <a:prstDash val="dashDot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300" y="396843"/>
            <a:ext cx="2771452" cy="27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-Aqua">
  <p:cSld name="Title+Content-Aqua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4" name="Google Shape;114;p35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115" name="Google Shape;11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35"/>
          <p:cNvCxnSpPr/>
          <p:nvPr/>
        </p:nvCxnSpPr>
        <p:spPr>
          <a:xfrm>
            <a:off x="668886" y="1782569"/>
            <a:ext cx="11247120" cy="1"/>
          </a:xfrm>
          <a:prstGeom prst="straightConnector1">
            <a:avLst/>
          </a:prstGeom>
          <a:noFill/>
          <a:ln w="38100" cap="flat" cmpd="sng">
            <a:solidFill>
              <a:srgbClr val="0DA5B8"/>
            </a:solidFill>
            <a:prstDash val="dashDot"/>
            <a:miter lim="400000"/>
            <a:headEnd type="none" w="sm" len="sm"/>
            <a:tailEnd type="none" w="sm" len="sm"/>
          </a:ln>
        </p:spPr>
      </p:cxnSp>
      <p:pic>
        <p:nvPicPr>
          <p:cNvPr id="118" name="Google Shape;11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299" y="396843"/>
            <a:ext cx="2771453" cy="27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5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-Yellow">
  <p:cSld name="Title+Content-Yellow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628075" y="20814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3" name="Google Shape;123;p36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124" name="Google Shape;124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6" name="Google Shape;126;p36"/>
          <p:cNvCxnSpPr/>
          <p:nvPr/>
        </p:nvCxnSpPr>
        <p:spPr>
          <a:xfrm>
            <a:off x="668886" y="1782569"/>
            <a:ext cx="11247120" cy="1"/>
          </a:xfrm>
          <a:prstGeom prst="straightConnector1">
            <a:avLst/>
          </a:prstGeom>
          <a:noFill/>
          <a:ln w="38100" cap="flat" cmpd="sng">
            <a:solidFill>
              <a:srgbClr val="F4D736"/>
            </a:solidFill>
            <a:prstDash val="dashDot"/>
            <a:miter lim="400000"/>
            <a:headEnd type="none" w="sm" len="sm"/>
            <a:tailEnd type="none" w="sm" len="sm"/>
          </a:ln>
        </p:spPr>
      </p:cxnSp>
      <p:pic>
        <p:nvPicPr>
          <p:cNvPr id="127" name="Google Shape;12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299" y="396843"/>
            <a:ext cx="2771453" cy="277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6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7"/>
          <p:cNvSpPr txBox="1">
            <a:spLocks noGrp="1"/>
          </p:cNvSpPr>
          <p:nvPr>
            <p:ph type="title"/>
          </p:nvPr>
        </p:nvSpPr>
        <p:spPr>
          <a:xfrm>
            <a:off x="771027" y="3184381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body" idx="1"/>
          </p:nvPr>
        </p:nvSpPr>
        <p:spPr>
          <a:xfrm>
            <a:off x="771027" y="4253661"/>
            <a:ext cx="974419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8"/>
          <p:cNvSpPr txBox="1">
            <a:spLocks noGrp="1"/>
          </p:cNvSpPr>
          <p:nvPr>
            <p:ph type="title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>
            <a:off x="742950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body" idx="2"/>
          </p:nvPr>
        </p:nvSpPr>
        <p:spPr>
          <a:xfrm>
            <a:off x="5106473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3"/>
          </p:nvPr>
        </p:nvSpPr>
        <p:spPr>
          <a:xfrm>
            <a:off x="9469996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40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146" name="Google Shape;146;p4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40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772" y="606859"/>
            <a:ext cx="6471598" cy="647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694772" y="2695562"/>
            <a:ext cx="6471598" cy="3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2"/>
          </p:nvPr>
        </p:nvSpPr>
        <p:spPr>
          <a:xfrm>
            <a:off x="8760031" y="6803537"/>
            <a:ext cx="443741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21" y="6299183"/>
            <a:ext cx="3981647" cy="113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+Green">
  <p:cSld name="Photo+Gree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5"/>
          <p:cNvPicPr preferRelativeResize="0"/>
          <p:nvPr/>
        </p:nvPicPr>
        <p:blipFill rotWithShape="1">
          <a:blip r:embed="rId2">
            <a:alphaModFix/>
          </a:blip>
          <a:srcRect l="25398" r="40778"/>
          <a:stretch/>
        </p:blipFill>
        <p:spPr>
          <a:xfrm>
            <a:off x="9144000" y="0"/>
            <a:ext cx="4673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9560560" y="3886200"/>
            <a:ext cx="3840480" cy="50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2416" y="6948176"/>
            <a:ext cx="488944" cy="4889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33452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8333452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2"/>
          </p:nvPr>
        </p:nvSpPr>
        <p:spPr>
          <a:xfrm>
            <a:off x="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71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1" name="Google Shape;61;p27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62" name="Google Shape;62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8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>
            <a:off x="9150030" y="3729514"/>
            <a:ext cx="4039498" cy="97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>
            <a:spLocks noGrp="1"/>
          </p:cNvSpPr>
          <p:nvPr>
            <p:ph type="chart" idx="2"/>
          </p:nvPr>
        </p:nvSpPr>
        <p:spPr>
          <a:xfrm>
            <a:off x="1269232" y="1443039"/>
            <a:ext cx="6863004" cy="499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29"/>
          <p:cNvGrpSpPr/>
          <p:nvPr/>
        </p:nvGrpSpPr>
        <p:grpSpPr>
          <a:xfrm>
            <a:off x="0" y="7049630"/>
            <a:ext cx="13817600" cy="722770"/>
            <a:chOff x="0" y="7049630"/>
            <a:chExt cx="13817600" cy="722770"/>
          </a:xfrm>
        </p:grpSpPr>
        <p:pic>
          <p:nvPicPr>
            <p:cNvPr id="73" name="Google Shape;73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7088717"/>
              <a:ext cx="13817600" cy="68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538" y="7049630"/>
              <a:ext cx="2536034" cy="722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/>
        </p:nvSpPr>
        <p:spPr>
          <a:xfrm>
            <a:off x="3864854" y="3288660"/>
            <a:ext cx="608789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772" y="606859"/>
            <a:ext cx="6471598" cy="647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21" y="6299183"/>
            <a:ext cx="3981647" cy="113476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075" y="4988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074" y="2081483"/>
            <a:ext cx="12561453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32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3F40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0B3F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42049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049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0497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0496" algn="l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12930251" y="7177552"/>
            <a:ext cx="829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50" tIns="126650" rIns="126650" bIns="1266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200526-7C72-4F5D-8901-930086BC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3001" y="2313233"/>
            <a:ext cx="6471598" cy="3145934"/>
          </a:xfrm>
        </p:spPr>
        <p:txBody>
          <a:bodyPr>
            <a:normAutofit/>
          </a:bodyPr>
          <a:lstStyle/>
          <a:p>
            <a:r>
              <a:rPr lang="en-US" sz="4000" dirty="0"/>
              <a:t>Human Embryonic Genome Editing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15496-9AC6-4C8B-9202-931A065A07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760031" y="6803537"/>
            <a:ext cx="4437410" cy="929455"/>
          </a:xfrm>
        </p:spPr>
        <p:txBody>
          <a:bodyPr/>
          <a:lstStyle/>
          <a:p>
            <a:r>
              <a:rPr lang="en-US" dirty="0"/>
              <a:t>Presented By: Brady Hine</a:t>
            </a:r>
          </a:p>
          <a:p>
            <a:r>
              <a:rPr lang="en-US" dirty="0"/>
              <a:t>Email: bhine@rams.colostate.edu</a:t>
            </a:r>
          </a:p>
        </p:txBody>
      </p:sp>
    </p:spTree>
    <p:extLst>
      <p:ext uri="{BB962C8B-B14F-4D97-AF65-F5344CB8AC3E}">
        <p14:creationId xmlns:p14="http://schemas.microsoft.com/office/powerpoint/2010/main" val="3713820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7842-6205-4002-9EFE-0B73AECC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6907-868A-47C2-BFF6-D961775B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081483"/>
            <a:ext cx="4757348" cy="4053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genome editing?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Prospects: genetic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Risks: off-target effects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CRISPR </a:t>
            </a:r>
            <a:r>
              <a:rPr lang="en-US" sz="2400" baseline="30000" dirty="0"/>
              <a:t>[1]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Guide RNA and Cas9 enzyme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He Jiankui experiments </a:t>
            </a:r>
            <a:r>
              <a:rPr lang="en-US" sz="1800" baseline="30000" dirty="0"/>
              <a:t>[2]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09AA77-BB54-4EAE-B1BD-0FC67F9A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84" y="783060"/>
            <a:ext cx="8836025" cy="554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9A847-74D3-4399-B29F-65BC1D8CC7E9}"/>
              </a:ext>
            </a:extLst>
          </p:cNvPr>
          <p:cNvSpPr txBox="1"/>
          <p:nvPr/>
        </p:nvSpPr>
        <p:spPr>
          <a:xfrm>
            <a:off x="6392605" y="6327737"/>
            <a:ext cx="5821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[1] “Infographic: How CRISPR Works | The Scientist Magazine®.” https://www.the-scientist.com/infographics/how-crispr-works-68028 (accessed Nov. 16, 2021).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08193-538A-40E7-B2BD-FDD23B2A2E4F}"/>
              </a:ext>
            </a:extLst>
          </p:cNvPr>
          <p:cNvSpPr txBox="1"/>
          <p:nvPr/>
        </p:nvSpPr>
        <p:spPr>
          <a:xfrm>
            <a:off x="6629399" y="7191368"/>
            <a:ext cx="7092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[2] D. </a:t>
            </a:r>
            <a:r>
              <a:rPr lang="en-US" sz="1200" dirty="0" err="1">
                <a:solidFill>
                  <a:schemeClr val="bg1"/>
                </a:solidFill>
              </a:rPr>
              <a:t>Cyranoski</a:t>
            </a:r>
            <a:r>
              <a:rPr lang="en-US" sz="1200" dirty="0">
                <a:solidFill>
                  <a:schemeClr val="bg1"/>
                </a:solidFill>
              </a:rPr>
              <a:t>, “The CRISPR-baby scandal: what’s next for human gene-editing,” Nature, vol. 566, no. 7745, pp. 440–442, Feb. 2019,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10.1038/D41586-019-00673-1.</a:t>
            </a:r>
          </a:p>
        </p:txBody>
      </p:sp>
    </p:spTree>
    <p:extLst>
      <p:ext uri="{BB962C8B-B14F-4D97-AF65-F5344CB8AC3E}">
        <p14:creationId xmlns:p14="http://schemas.microsoft.com/office/powerpoint/2010/main" val="999304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FEAC-49BB-4FF9-B1BB-0E5222E8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E86A-8412-45AA-B58C-867CBB60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081483"/>
            <a:ext cx="6518831" cy="2751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Side 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Supporters of embryo usage in gene editing research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Edit out heritable diseases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Recent studies showing limited off-target effects </a:t>
            </a:r>
            <a:r>
              <a:rPr lang="en-US" sz="1800" baseline="30000" dirty="0"/>
              <a:t>[3]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Few studies are able to be conducted</a:t>
            </a:r>
            <a:r>
              <a:rPr lang="en-US" sz="1800" baseline="30000" dirty="0"/>
              <a:t> [4]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224402C-D8A4-48D5-B3A4-8E8EF2F9A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2"/>
          <a:stretch/>
        </p:blipFill>
        <p:spPr bwMode="auto">
          <a:xfrm>
            <a:off x="7146905" y="1806361"/>
            <a:ext cx="6634507" cy="3767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31F73-CC87-4EFD-BE6A-27A158A07B4C}"/>
              </a:ext>
            </a:extLst>
          </p:cNvPr>
          <p:cNvSpPr txBox="1"/>
          <p:nvPr/>
        </p:nvSpPr>
        <p:spPr>
          <a:xfrm>
            <a:off x="7009914" y="5642873"/>
            <a:ext cx="6908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R. </a:t>
            </a:r>
            <a:r>
              <a:rPr lang="en-US" sz="1200" dirty="0" err="1"/>
              <a:t>Isasi</a:t>
            </a:r>
            <a:r>
              <a:rPr lang="en-US" sz="1200" dirty="0"/>
              <a:t>, E. </a:t>
            </a:r>
            <a:r>
              <a:rPr lang="en-US" sz="1200" dirty="0" err="1"/>
              <a:t>Kleiderman</a:t>
            </a:r>
            <a:r>
              <a:rPr lang="en-US" sz="1200" dirty="0"/>
              <a:t>, and B. M. </a:t>
            </a:r>
            <a:r>
              <a:rPr lang="en-US" sz="1200" dirty="0" err="1"/>
              <a:t>Knoppers</a:t>
            </a:r>
            <a:r>
              <a:rPr lang="en-US" sz="1200" dirty="0"/>
              <a:t>, “Editing policy to fit the genome? Framing genome editing policy requires setting thresholds of acceptability,” Science (80-. )., vol. 351, no. 6271, pp. 337–339, Jan. 2016, </a:t>
            </a:r>
            <a:r>
              <a:rPr lang="en-US" sz="1200" dirty="0" err="1"/>
              <a:t>doi</a:t>
            </a:r>
            <a:r>
              <a:rPr lang="en-US" sz="1200" dirty="0"/>
              <a:t>: 10.1126/SCIENCE.AAD6778/SUPPL_FILE/AAD6778_ISASI_SM.PDF.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EF17B-3693-4352-B53E-C05A7D98E4FC}"/>
              </a:ext>
            </a:extLst>
          </p:cNvPr>
          <p:cNvSpPr txBox="1"/>
          <p:nvPr/>
        </p:nvSpPr>
        <p:spPr>
          <a:xfrm>
            <a:off x="7433049" y="7175700"/>
            <a:ext cx="622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[3] H. Ma et al., “Correction of a pathogenic gene mutation in human embryos,” Nat. 2017 5487668, vol. 548, no. 7668, pp. 413–419, Aug. 2017,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10.1038/nature23305.</a:t>
            </a:r>
          </a:p>
        </p:txBody>
      </p:sp>
    </p:spTree>
    <p:extLst>
      <p:ext uri="{BB962C8B-B14F-4D97-AF65-F5344CB8AC3E}">
        <p14:creationId xmlns:p14="http://schemas.microsoft.com/office/powerpoint/2010/main" val="4255908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FEAC-49BB-4FF9-B1BB-0E5222E8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E86A-8412-45AA-B58C-867CBB60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081483"/>
            <a:ext cx="12561453" cy="2342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Side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Opponents of embryo usage in gene editing research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Ramifications of usage on other research areas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Safety concerns of potentially viable embryos </a:t>
            </a:r>
            <a:r>
              <a:rPr lang="en-US" sz="1800" baseline="30000" dirty="0"/>
              <a:t>[5]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Created an international following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BF2F9-740F-441B-B808-E979F1488FDE}"/>
              </a:ext>
            </a:extLst>
          </p:cNvPr>
          <p:cNvSpPr txBox="1"/>
          <p:nvPr/>
        </p:nvSpPr>
        <p:spPr>
          <a:xfrm>
            <a:off x="6908486" y="7126069"/>
            <a:ext cx="6909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[5] M. V. 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Zuccaro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 al.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“Reading frame restoration at the EYS locus, and allele-specific chromosome removal after Cas9 cleavage in human embryos,”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bioRxiv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p. 2020.06.17.149237, Jun. 2020, 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doi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10.1101/2020.06.17.149237.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85A5-EF9C-48E8-A23F-E6BB8D5C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7417-BC7B-46A1-8AB9-034E4829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081483"/>
            <a:ext cx="12561453" cy="4090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Current U.S. regulations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FDA &amp; NIH trial requests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Optimal middle 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Allow embryonic genome editing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Nonviable embryos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err="1"/>
              <a:t>Triponuclear</a:t>
            </a:r>
            <a:r>
              <a:rPr lang="en-US" sz="1800" dirty="0"/>
              <a:t> zygotes </a:t>
            </a:r>
            <a:r>
              <a:rPr lang="en-US" sz="1800" baseline="30000" dirty="0"/>
              <a:t>[6]</a:t>
            </a:r>
            <a:r>
              <a:rPr lang="en-US" sz="1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Easier suspicious identification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9640E-3DB6-436F-A4CA-A3EC2B6C388F}"/>
              </a:ext>
            </a:extLst>
          </p:cNvPr>
          <p:cNvSpPr txBox="1"/>
          <p:nvPr/>
        </p:nvSpPr>
        <p:spPr>
          <a:xfrm>
            <a:off x="6839541" y="7158685"/>
            <a:ext cx="6909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[6] P. Liang et al., “CRISPR/Cas9-mediated gene editing in human </a:t>
            </a:r>
            <a:r>
              <a:rPr lang="en-US" sz="1200" dirty="0" err="1">
                <a:solidFill>
                  <a:schemeClr val="bg1"/>
                </a:solidFill>
              </a:rPr>
              <a:t>tripronuclear</a:t>
            </a:r>
            <a:r>
              <a:rPr lang="en-US" sz="1200" dirty="0">
                <a:solidFill>
                  <a:schemeClr val="bg1"/>
                </a:solidFill>
              </a:rPr>
              <a:t> zygotes,” Protein Cell, vol. 6, no. 5, pp. 363–372, May 2015,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10.1007/S13238-015-0153-5/FIGURES/4.</a:t>
            </a:r>
          </a:p>
        </p:txBody>
      </p:sp>
    </p:spTree>
    <p:extLst>
      <p:ext uri="{BB962C8B-B14F-4D97-AF65-F5344CB8AC3E}">
        <p14:creationId xmlns:p14="http://schemas.microsoft.com/office/powerpoint/2010/main" val="24485161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4546-2726-45F2-A2BE-49157483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C62C-1483-4289-8126-E26C1FF1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081483"/>
            <a:ext cx="12561453" cy="2751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FDA / NIH committee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Regulations controlled by spending bill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Provide guidance to government bodies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Composed of leading scientists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Oversee future trial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“Ecosystem” approach to regulation </a:t>
            </a:r>
            <a:r>
              <a:rPr lang="en-US" sz="1800" baseline="30000" dirty="0"/>
              <a:t>[7]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3BC16-4B61-4902-8AF2-4A772476AA1C}"/>
              </a:ext>
            </a:extLst>
          </p:cNvPr>
          <p:cNvSpPr txBox="1"/>
          <p:nvPr/>
        </p:nvSpPr>
        <p:spPr>
          <a:xfrm>
            <a:off x="6470373" y="7175888"/>
            <a:ext cx="7302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[7] R. A. </a:t>
            </a:r>
            <a:r>
              <a:rPr lang="en-US" sz="1200" dirty="0" err="1">
                <a:solidFill>
                  <a:schemeClr val="bg1"/>
                </a:solidFill>
              </a:rPr>
              <a:t>Charo</a:t>
            </a:r>
            <a:r>
              <a:rPr lang="en-US" sz="1200" dirty="0">
                <a:solidFill>
                  <a:schemeClr val="bg1"/>
                </a:solidFill>
              </a:rPr>
              <a:t>, “Rogues and Regulation of Germline Editing,” N. Engl. J. Med., vol. 380, no. 10, pp. 976–980, Mar. 2019, </a:t>
            </a:r>
            <a:r>
              <a:rPr lang="en-US" sz="1200" dirty="0" err="1">
                <a:solidFill>
                  <a:schemeClr val="bg1"/>
                </a:solidFill>
              </a:rPr>
              <a:t>doi</a:t>
            </a:r>
            <a:r>
              <a:rPr lang="en-US" sz="1200" dirty="0">
                <a:solidFill>
                  <a:schemeClr val="bg1"/>
                </a:solidFill>
              </a:rPr>
              <a:t>: 10.1056/NEJMMS1817528/SUPPL_FILE/NEJMMS1817528_DISCLOSURES.PD</a:t>
            </a:r>
          </a:p>
        </p:txBody>
      </p:sp>
    </p:spTree>
    <p:extLst>
      <p:ext uri="{BB962C8B-B14F-4D97-AF65-F5344CB8AC3E}">
        <p14:creationId xmlns:p14="http://schemas.microsoft.com/office/powerpoint/2010/main" val="10404233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2016 CSU Brand">
      <a:dk1>
        <a:srgbClr val="4E4E5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8D744"/>
      </a:accent2>
      <a:accent3>
        <a:srgbClr val="F2EA36"/>
      </a:accent3>
      <a:accent4>
        <a:srgbClr val="12A3B6"/>
      </a:accent4>
      <a:accent5>
        <a:srgbClr val="CC5330"/>
      </a:accent5>
      <a:accent6>
        <a:srgbClr val="105456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525</Words>
  <Application>Microsoft Office PowerPoint</Application>
  <PresentationFormat>Custom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Calibri</vt:lpstr>
      <vt:lpstr>Libre Franklin</vt:lpstr>
      <vt:lpstr>Office Theme</vt:lpstr>
      <vt:lpstr>PowerPoint Presentation</vt:lpstr>
      <vt:lpstr>Introduction</vt:lpstr>
      <vt:lpstr>Position Overview</vt:lpstr>
      <vt:lpstr>Position Overview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Hine</dc:creator>
  <cp:lastModifiedBy>Brady Hine</cp:lastModifiedBy>
  <cp:revision>6</cp:revision>
  <dcterms:modified xsi:type="dcterms:W3CDTF">2021-12-07T23:25:07Z</dcterms:modified>
</cp:coreProperties>
</file>