
<file path=[Content_Types].xml><?xml version="1.0" encoding="utf-8"?>
<Types xmlns="http://schemas.openxmlformats.org/package/2006/content-types">
  <Default Extension="fntdata" ContentType="application/x-fontdata"/>
  <Default Extension="mov" ContentType="video/quicktime"/>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74" r:id="rId2"/>
    <p:sldId id="277" r:id="rId3"/>
    <p:sldId id="281" r:id="rId4"/>
    <p:sldId id="276" r:id="rId5"/>
    <p:sldId id="278" r:id="rId6"/>
    <p:sldId id="279" r:id="rId7"/>
    <p:sldId id="280" r:id="rId8"/>
  </p:sldIdLst>
  <p:sldSz cx="13817600" cy="7772400"/>
  <p:notesSz cx="6858000" cy="9144000"/>
  <p:embeddedFontLst>
    <p:embeddedFont>
      <p:font typeface="Calibri" panose="020F0502020204030204" pitchFamily="34" charset="0"/>
      <p:regular r:id="rId10"/>
      <p:bold r:id="rId11"/>
      <p:italic r:id="rId12"/>
      <p:boldItalic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435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iSbAk0fm0OnCftEagcGNZqb1mSm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abel Valde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C7E85-9410-4FBB-B223-AAF56FAD831E}" v="167" dt="2021-09-10T15:38:3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66" autoAdjust="0"/>
  </p:normalViewPr>
  <p:slideViewPr>
    <p:cSldViewPr snapToGrid="0">
      <p:cViewPr varScale="1">
        <p:scale>
          <a:sx n="66" d="100"/>
          <a:sy n="66" d="100"/>
        </p:scale>
        <p:origin x="327" y="39"/>
      </p:cViewPr>
      <p:guideLst>
        <p:guide orient="horz" pos="2448"/>
        <p:guide pos="43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y Hine" userId="0f73625f626f0fef" providerId="LiveId" clId="{80AC7E85-9410-4FBB-B223-AAF56FAD831E}"/>
    <pc:docChg chg="custSel addSld delSld modSld sldOrd">
      <pc:chgData name="Brady Hine" userId="0f73625f626f0fef" providerId="LiveId" clId="{80AC7E85-9410-4FBB-B223-AAF56FAD831E}" dt="2021-09-10T15:38:33.189" v="9338"/>
      <pc:docMkLst>
        <pc:docMk/>
      </pc:docMkLst>
      <pc:sldChg chg="addSp modSp mod modNotesTx">
        <pc:chgData name="Brady Hine" userId="0f73625f626f0fef" providerId="LiveId" clId="{80AC7E85-9410-4FBB-B223-AAF56FAD831E}" dt="2021-09-09T21:19:34.194" v="8200" actId="20577"/>
        <pc:sldMkLst>
          <pc:docMk/>
          <pc:sldMk cId="99930461" sldId="276"/>
        </pc:sldMkLst>
        <pc:spChg chg="mod">
          <ac:chgData name="Brady Hine" userId="0f73625f626f0fef" providerId="LiveId" clId="{80AC7E85-9410-4FBB-B223-AAF56FAD831E}" dt="2021-09-01T18:44:23.394" v="438" actId="115"/>
          <ac:spMkLst>
            <pc:docMk/>
            <pc:sldMk cId="99930461" sldId="276"/>
            <ac:spMk id="2" creationId="{84F97842-6205-4002-9EFE-0B73AECC7BCF}"/>
          </ac:spMkLst>
        </pc:spChg>
        <pc:spChg chg="mod">
          <ac:chgData name="Brady Hine" userId="0f73625f626f0fef" providerId="LiveId" clId="{80AC7E85-9410-4FBB-B223-AAF56FAD831E}" dt="2021-09-09T21:14:37.153" v="8023" actId="20577"/>
          <ac:spMkLst>
            <pc:docMk/>
            <pc:sldMk cId="99930461" sldId="276"/>
            <ac:spMk id="3" creationId="{A8206907-868A-47C2-BFF6-D961775B4F0C}"/>
          </ac:spMkLst>
        </pc:spChg>
        <pc:spChg chg="add mod">
          <ac:chgData name="Brady Hine" userId="0f73625f626f0fef" providerId="LiveId" clId="{80AC7E85-9410-4FBB-B223-AAF56FAD831E}" dt="2021-09-09T20:45:06.495" v="7209" actId="1076"/>
          <ac:spMkLst>
            <pc:docMk/>
            <pc:sldMk cId="99930461" sldId="276"/>
            <ac:spMk id="5" creationId="{FB304565-5BB3-4D1D-9452-B97983A2A343}"/>
          </ac:spMkLst>
        </pc:spChg>
        <pc:picChg chg="add mod">
          <ac:chgData name="Brady Hine" userId="0f73625f626f0fef" providerId="LiveId" clId="{80AC7E85-9410-4FBB-B223-AAF56FAD831E}" dt="2021-09-09T20:45:17.898" v="7212" actId="14100"/>
          <ac:picMkLst>
            <pc:docMk/>
            <pc:sldMk cId="99930461" sldId="276"/>
            <ac:picMk id="4" creationId="{614F9DF4-AE8E-420C-8032-8D07E4CAE1C1}"/>
          </ac:picMkLst>
        </pc:picChg>
      </pc:sldChg>
      <pc:sldChg chg="addSp delSp modSp mod ord modClrScheme modAnim chgLayout modNotesTx">
        <pc:chgData name="Brady Hine" userId="0f73625f626f0fef" providerId="LiveId" clId="{80AC7E85-9410-4FBB-B223-AAF56FAD831E}" dt="2021-09-09T21:59:05.581" v="9331"/>
        <pc:sldMkLst>
          <pc:docMk/>
          <pc:sldMk cId="4255908239" sldId="277"/>
        </pc:sldMkLst>
        <pc:spChg chg="mod ord">
          <ac:chgData name="Brady Hine" userId="0f73625f626f0fef" providerId="LiveId" clId="{80AC7E85-9410-4FBB-B223-AAF56FAD831E}" dt="2021-09-09T20:41:09.198" v="7130" actId="20577"/>
          <ac:spMkLst>
            <pc:docMk/>
            <pc:sldMk cId="4255908239" sldId="277"/>
            <ac:spMk id="2" creationId="{3089FEAC-49BB-4FF9-B1BB-0E5222E8F241}"/>
          </ac:spMkLst>
        </pc:spChg>
        <pc:spChg chg="add mod">
          <ac:chgData name="Brady Hine" userId="0f73625f626f0fef" providerId="LiveId" clId="{80AC7E85-9410-4FBB-B223-AAF56FAD831E}" dt="2021-09-09T21:13:10.581" v="7964" actId="1076"/>
          <ac:spMkLst>
            <pc:docMk/>
            <pc:sldMk cId="4255908239" sldId="277"/>
            <ac:spMk id="3" creationId="{36FFD7AB-A78D-47D0-AC0B-1EC1A1B8A152}"/>
          </ac:spMkLst>
        </pc:spChg>
        <pc:spChg chg="del mod">
          <ac:chgData name="Brady Hine" userId="0f73625f626f0fef" providerId="LiveId" clId="{80AC7E85-9410-4FBB-B223-AAF56FAD831E}" dt="2021-09-01T18:41:51.257" v="416" actId="26606"/>
          <ac:spMkLst>
            <pc:docMk/>
            <pc:sldMk cId="4255908239" sldId="277"/>
            <ac:spMk id="3" creationId="{A1E5E86A-8412-45AA-B58C-867CBB60CE9A}"/>
          </ac:spMkLst>
        </pc:spChg>
        <pc:spChg chg="add del mod ord">
          <ac:chgData name="Brady Hine" userId="0f73625f626f0fef" providerId="LiveId" clId="{80AC7E85-9410-4FBB-B223-AAF56FAD831E}" dt="2021-09-01T18:43:52.264" v="437" actId="700"/>
          <ac:spMkLst>
            <pc:docMk/>
            <pc:sldMk cId="4255908239" sldId="277"/>
            <ac:spMk id="4" creationId="{8878A00C-1566-453D-BA78-8B67C811ACC0}"/>
          </ac:spMkLst>
        </pc:spChg>
        <pc:spChg chg="add mod ord">
          <ac:chgData name="Brady Hine" userId="0f73625f626f0fef" providerId="LiveId" clId="{80AC7E85-9410-4FBB-B223-AAF56FAD831E}" dt="2021-09-01T18:43:52.264" v="437" actId="700"/>
          <ac:spMkLst>
            <pc:docMk/>
            <pc:sldMk cId="4255908239" sldId="277"/>
            <ac:spMk id="6" creationId="{622E0C2A-ED27-472B-B976-86E19C6AC3F5}"/>
          </ac:spMkLst>
        </pc:spChg>
        <pc:spChg chg="mod topLvl">
          <ac:chgData name="Brady Hine" userId="0f73625f626f0fef" providerId="LiveId" clId="{80AC7E85-9410-4FBB-B223-AAF56FAD831E}" dt="2021-09-09T21:58:15.144" v="9326" actId="164"/>
          <ac:spMkLst>
            <pc:docMk/>
            <pc:sldMk cId="4255908239" sldId="277"/>
            <ac:spMk id="7" creationId="{BEA4AC75-81FE-499F-A7C9-F66B8DF56C66}"/>
          </ac:spMkLst>
        </pc:spChg>
        <pc:spChg chg="mod topLvl">
          <ac:chgData name="Brady Hine" userId="0f73625f626f0fef" providerId="LiveId" clId="{80AC7E85-9410-4FBB-B223-AAF56FAD831E}" dt="2021-09-09T21:58:15.144" v="9326" actId="164"/>
          <ac:spMkLst>
            <pc:docMk/>
            <pc:sldMk cId="4255908239" sldId="277"/>
            <ac:spMk id="8" creationId="{1A74430B-DFB7-4567-9B0A-881E8B6AAF28}"/>
          </ac:spMkLst>
        </pc:spChg>
        <pc:spChg chg="mod topLvl">
          <ac:chgData name="Brady Hine" userId="0f73625f626f0fef" providerId="LiveId" clId="{80AC7E85-9410-4FBB-B223-AAF56FAD831E}" dt="2021-09-09T21:58:21" v="9327" actId="164"/>
          <ac:spMkLst>
            <pc:docMk/>
            <pc:sldMk cId="4255908239" sldId="277"/>
            <ac:spMk id="9" creationId="{4176128C-DAA5-4336-8FDF-3490D96D5109}"/>
          </ac:spMkLst>
        </pc:spChg>
        <pc:spChg chg="mod topLvl">
          <ac:chgData name="Brady Hine" userId="0f73625f626f0fef" providerId="LiveId" clId="{80AC7E85-9410-4FBB-B223-AAF56FAD831E}" dt="2021-09-09T21:58:21" v="9327" actId="164"/>
          <ac:spMkLst>
            <pc:docMk/>
            <pc:sldMk cId="4255908239" sldId="277"/>
            <ac:spMk id="10" creationId="{0051FD57-ED9E-4842-89A6-747DAF3E92AC}"/>
          </ac:spMkLst>
        </pc:spChg>
        <pc:grpChg chg="del mod">
          <ac:chgData name="Brady Hine" userId="0f73625f626f0fef" providerId="LiveId" clId="{80AC7E85-9410-4FBB-B223-AAF56FAD831E}" dt="2021-09-09T21:58:04.655" v="9325" actId="165"/>
          <ac:grpSpMkLst>
            <pc:docMk/>
            <pc:sldMk cId="4255908239" sldId="277"/>
            <ac:grpSpMk id="4" creationId="{CD73A11C-6D95-416A-81BA-47D34B89EAF9}"/>
          </ac:grpSpMkLst>
        </pc:grpChg>
        <pc:grpChg chg="add mod">
          <ac:chgData name="Brady Hine" userId="0f73625f626f0fef" providerId="LiveId" clId="{80AC7E85-9410-4FBB-B223-AAF56FAD831E}" dt="2021-09-09T21:58:15.144" v="9326" actId="164"/>
          <ac:grpSpMkLst>
            <pc:docMk/>
            <pc:sldMk cId="4255908239" sldId="277"/>
            <ac:grpSpMk id="11" creationId="{D738F289-2B32-48BE-B880-BC46B8F60501}"/>
          </ac:grpSpMkLst>
        </pc:grpChg>
        <pc:grpChg chg="add mod">
          <ac:chgData name="Brady Hine" userId="0f73625f626f0fef" providerId="LiveId" clId="{80AC7E85-9410-4FBB-B223-AAF56FAD831E}" dt="2021-09-09T21:58:21" v="9327" actId="164"/>
          <ac:grpSpMkLst>
            <pc:docMk/>
            <pc:sldMk cId="4255908239" sldId="277"/>
            <ac:grpSpMk id="12" creationId="{7356867D-7228-4EC0-96A1-721FA461B86E}"/>
          </ac:grpSpMkLst>
        </pc:grpChg>
        <pc:graphicFrameChg chg="add del mod modGraphic">
          <ac:chgData name="Brady Hine" userId="0f73625f626f0fef" providerId="LiveId" clId="{80AC7E85-9410-4FBB-B223-AAF56FAD831E}" dt="2021-09-09T21:57:56.146" v="9324" actId="18245"/>
          <ac:graphicFrameMkLst>
            <pc:docMk/>
            <pc:sldMk cId="4255908239" sldId="277"/>
            <ac:graphicFrameMk id="5" creationId="{9367A5BC-11D1-4672-8D31-79536304EA60}"/>
          </ac:graphicFrameMkLst>
        </pc:graphicFrameChg>
      </pc:sldChg>
      <pc:sldChg chg="addSp delSp modSp mod modNotesTx">
        <pc:chgData name="Brady Hine" userId="0f73625f626f0fef" providerId="LiveId" clId="{80AC7E85-9410-4FBB-B223-AAF56FAD831E}" dt="2021-09-09T21:50:29.129" v="9177" actId="20577"/>
        <pc:sldMkLst>
          <pc:docMk/>
          <pc:sldMk cId="2448516197" sldId="278"/>
        </pc:sldMkLst>
        <pc:spChg chg="mod">
          <ac:chgData name="Brady Hine" userId="0f73625f626f0fef" providerId="LiveId" clId="{80AC7E85-9410-4FBB-B223-AAF56FAD831E}" dt="2021-09-01T19:20:05.756" v="832" actId="115"/>
          <ac:spMkLst>
            <pc:docMk/>
            <pc:sldMk cId="2448516197" sldId="278"/>
            <ac:spMk id="2" creationId="{AEF085A5-EF9C-48E8-A23F-E6BB8D5CDB76}"/>
          </ac:spMkLst>
        </pc:spChg>
        <pc:spChg chg="mod">
          <ac:chgData name="Brady Hine" userId="0f73625f626f0fef" providerId="LiveId" clId="{80AC7E85-9410-4FBB-B223-AAF56FAD831E}" dt="2021-09-01T21:59:31.683" v="3244" actId="20577"/>
          <ac:spMkLst>
            <pc:docMk/>
            <pc:sldMk cId="2448516197" sldId="278"/>
            <ac:spMk id="3" creationId="{52DF7417-BC7B-46A1-8AB9-034E48297376}"/>
          </ac:spMkLst>
        </pc:spChg>
        <pc:spChg chg="add del mod">
          <ac:chgData name="Brady Hine" userId="0f73625f626f0fef" providerId="LiveId" clId="{80AC7E85-9410-4FBB-B223-AAF56FAD831E}" dt="2021-09-03T17:16:27.416" v="5446" actId="478"/>
          <ac:spMkLst>
            <pc:docMk/>
            <pc:sldMk cId="2448516197" sldId="278"/>
            <ac:spMk id="4" creationId="{C7E318BE-1902-4D3A-8D40-B8175600C4F7}"/>
          </ac:spMkLst>
        </pc:spChg>
        <pc:spChg chg="add mod">
          <ac:chgData name="Brady Hine" userId="0f73625f626f0fef" providerId="LiveId" clId="{80AC7E85-9410-4FBB-B223-AAF56FAD831E}" dt="2021-09-09T20:49:55.095" v="7215" actId="1076"/>
          <ac:spMkLst>
            <pc:docMk/>
            <pc:sldMk cId="2448516197" sldId="278"/>
            <ac:spMk id="7" creationId="{AF5877DD-7E7D-481C-84CE-B2DFD18D59B6}"/>
          </ac:spMkLst>
        </pc:spChg>
        <pc:picChg chg="add mod modCrop">
          <ac:chgData name="Brady Hine" userId="0f73625f626f0fef" providerId="LiveId" clId="{80AC7E85-9410-4FBB-B223-AAF56FAD831E}" dt="2021-09-01T19:16:45.322" v="772" actId="732"/>
          <ac:picMkLst>
            <pc:docMk/>
            <pc:sldMk cId="2448516197" sldId="278"/>
            <ac:picMk id="6" creationId="{0E9B3B28-49A6-4A49-BB15-265B0FB5FAEE}"/>
          </ac:picMkLst>
        </pc:picChg>
      </pc:sldChg>
      <pc:sldChg chg="addSp delSp modSp mod modNotesTx">
        <pc:chgData name="Brady Hine" userId="0f73625f626f0fef" providerId="LiveId" clId="{80AC7E85-9410-4FBB-B223-AAF56FAD831E}" dt="2021-09-09T21:38:41.215" v="8258" actId="20577"/>
        <pc:sldMkLst>
          <pc:docMk/>
          <pc:sldMk cId="1040423349" sldId="279"/>
        </pc:sldMkLst>
        <pc:spChg chg="mod">
          <ac:chgData name="Brady Hine" userId="0f73625f626f0fef" providerId="LiveId" clId="{80AC7E85-9410-4FBB-B223-AAF56FAD831E}" dt="2021-09-01T19:31:24.054" v="864" actId="115"/>
          <ac:spMkLst>
            <pc:docMk/>
            <pc:sldMk cId="1040423349" sldId="279"/>
            <ac:spMk id="2" creationId="{AB074546-2726-45F2-A2BE-4915748365BB}"/>
          </ac:spMkLst>
        </pc:spChg>
        <pc:spChg chg="mod">
          <ac:chgData name="Brady Hine" userId="0f73625f626f0fef" providerId="LiveId" clId="{80AC7E85-9410-4FBB-B223-AAF56FAD831E}" dt="2021-09-01T21:32:18.052" v="1016" actId="20577"/>
          <ac:spMkLst>
            <pc:docMk/>
            <pc:sldMk cId="1040423349" sldId="279"/>
            <ac:spMk id="3" creationId="{5589C62C-1483-4289-8126-E26C1FF169A4}"/>
          </ac:spMkLst>
        </pc:spChg>
        <pc:spChg chg="add mod">
          <ac:chgData name="Brady Hine" userId="0f73625f626f0fef" providerId="LiveId" clId="{80AC7E85-9410-4FBB-B223-AAF56FAD831E}" dt="2021-09-09T20:50:35.541" v="7220" actId="1076"/>
          <ac:spMkLst>
            <pc:docMk/>
            <pc:sldMk cId="1040423349" sldId="279"/>
            <ac:spMk id="8" creationId="{F82D3C6A-3EB3-4D46-9942-7E0DE5541BBD}"/>
          </ac:spMkLst>
        </pc:spChg>
        <pc:picChg chg="add del mod modCrop">
          <ac:chgData name="Brady Hine" userId="0f73625f626f0fef" providerId="LiveId" clId="{80AC7E85-9410-4FBB-B223-AAF56FAD831E}" dt="2021-09-03T17:47:32.430" v="6018" actId="478"/>
          <ac:picMkLst>
            <pc:docMk/>
            <pc:sldMk cId="1040423349" sldId="279"/>
            <ac:picMk id="5" creationId="{FC7E8663-55EC-4EE8-8A1D-910296D884B1}"/>
          </ac:picMkLst>
        </pc:picChg>
        <pc:picChg chg="add mod">
          <ac:chgData name="Brady Hine" userId="0f73625f626f0fef" providerId="LiveId" clId="{80AC7E85-9410-4FBB-B223-AAF56FAD831E}" dt="2021-09-03T17:49:53.636" v="6057" actId="1035"/>
          <ac:picMkLst>
            <pc:docMk/>
            <pc:sldMk cId="1040423349" sldId="279"/>
            <ac:picMk id="7" creationId="{62849D29-FAED-41B4-9A78-639385491A22}"/>
          </ac:picMkLst>
        </pc:picChg>
      </pc:sldChg>
      <pc:sldChg chg="modSp mod modNotesTx">
        <pc:chgData name="Brady Hine" userId="0f73625f626f0fef" providerId="LiveId" clId="{80AC7E85-9410-4FBB-B223-AAF56FAD831E}" dt="2021-09-09T21:54:15.190" v="9319" actId="20577"/>
        <pc:sldMkLst>
          <pc:docMk/>
          <pc:sldMk cId="4017070093" sldId="280"/>
        </pc:sldMkLst>
        <pc:spChg chg="mod">
          <ac:chgData name="Brady Hine" userId="0f73625f626f0fef" providerId="LiveId" clId="{80AC7E85-9410-4FBB-B223-AAF56FAD831E}" dt="2021-09-01T19:31:19.627" v="863" actId="115"/>
          <ac:spMkLst>
            <pc:docMk/>
            <pc:sldMk cId="4017070093" sldId="280"/>
            <ac:spMk id="2" creationId="{A33263F2-4A18-460B-A872-42267A1CD806}"/>
          </ac:spMkLst>
        </pc:spChg>
        <pc:spChg chg="mod">
          <ac:chgData name="Brady Hine" userId="0f73625f626f0fef" providerId="LiveId" clId="{80AC7E85-9410-4FBB-B223-AAF56FAD831E}" dt="2021-09-09T21:54:11.184" v="9318" actId="20577"/>
          <ac:spMkLst>
            <pc:docMk/>
            <pc:sldMk cId="4017070093" sldId="280"/>
            <ac:spMk id="3" creationId="{B3173ADD-A4F7-4FC9-ABE1-7C7042A51A3F}"/>
          </ac:spMkLst>
        </pc:spChg>
      </pc:sldChg>
      <pc:sldChg chg="new del">
        <pc:chgData name="Brady Hine" userId="0f73625f626f0fef" providerId="LiveId" clId="{80AC7E85-9410-4FBB-B223-AAF56FAD831E}" dt="2021-09-06T17:39:33.176" v="6371" actId="2696"/>
        <pc:sldMkLst>
          <pc:docMk/>
          <pc:sldMk cId="173186657" sldId="281"/>
        </pc:sldMkLst>
      </pc:sldChg>
      <pc:sldChg chg="addSp delSp modSp new mod ord modAnim modNotesTx">
        <pc:chgData name="Brady Hine" userId="0f73625f626f0fef" providerId="LiveId" clId="{80AC7E85-9410-4FBB-B223-AAF56FAD831E}" dt="2021-09-10T15:38:33.189" v="9338"/>
        <pc:sldMkLst>
          <pc:docMk/>
          <pc:sldMk cId="945406016" sldId="281"/>
        </pc:sldMkLst>
        <pc:spChg chg="mod">
          <ac:chgData name="Brady Hine" userId="0f73625f626f0fef" providerId="LiveId" clId="{80AC7E85-9410-4FBB-B223-AAF56FAD831E}" dt="2021-09-09T21:37:59.846" v="8254" actId="20577"/>
          <ac:spMkLst>
            <pc:docMk/>
            <pc:sldMk cId="945406016" sldId="281"/>
            <ac:spMk id="2" creationId="{CED3D2D0-7F8C-45A0-BF82-C1B0262B7DD2}"/>
          </ac:spMkLst>
        </pc:spChg>
        <pc:spChg chg="del mod">
          <ac:chgData name="Brady Hine" userId="0f73625f626f0fef" providerId="LiveId" clId="{80AC7E85-9410-4FBB-B223-AAF56FAD831E}" dt="2021-09-09T21:37:07.695" v="8235" actId="478"/>
          <ac:spMkLst>
            <pc:docMk/>
            <pc:sldMk cId="945406016" sldId="281"/>
            <ac:spMk id="3" creationId="{13A2313F-282E-4E46-8CCF-DDEC17ABDC13}"/>
          </ac:spMkLst>
        </pc:spChg>
        <pc:spChg chg="add mod">
          <ac:chgData name="Brady Hine" userId="0f73625f626f0fef" providerId="LiveId" clId="{80AC7E85-9410-4FBB-B223-AAF56FAD831E}" dt="2021-09-09T21:39:44.392" v="8264" actId="14100"/>
          <ac:spMkLst>
            <pc:docMk/>
            <pc:sldMk cId="945406016" sldId="281"/>
            <ac:spMk id="5" creationId="{6D40F724-A6FC-4EE3-B3A5-69472A4B16A9}"/>
          </ac:spMkLst>
        </pc:spChg>
        <pc:spChg chg="add mod">
          <ac:chgData name="Brady Hine" userId="0f73625f626f0fef" providerId="LiveId" clId="{80AC7E85-9410-4FBB-B223-AAF56FAD831E}" dt="2021-09-09T21:37:51.919" v="8241" actId="1076"/>
          <ac:spMkLst>
            <pc:docMk/>
            <pc:sldMk cId="945406016" sldId="281"/>
            <ac:spMk id="7" creationId="{FC2A4220-36B7-4C4A-A62A-0F0B2E323BF6}"/>
          </ac:spMkLst>
        </pc:spChg>
        <pc:spChg chg="add del mod">
          <ac:chgData name="Brady Hine" userId="0f73625f626f0fef" providerId="LiveId" clId="{80AC7E85-9410-4FBB-B223-AAF56FAD831E}" dt="2021-09-09T21:37:09.328" v="8236" actId="478"/>
          <ac:spMkLst>
            <pc:docMk/>
            <pc:sldMk cId="945406016" sldId="281"/>
            <ac:spMk id="9" creationId="{260ED740-4D3C-4E9A-8284-9606B4E5C936}"/>
          </ac:spMkLst>
        </pc:spChg>
        <pc:picChg chg="add mod">
          <ac:chgData name="Brady Hine" userId="0f73625f626f0fef" providerId="LiveId" clId="{80AC7E85-9410-4FBB-B223-AAF56FAD831E}" dt="2021-09-09T21:39:37.258" v="8262" actId="14100"/>
          <ac:picMkLst>
            <pc:docMk/>
            <pc:sldMk cId="945406016" sldId="281"/>
            <ac:picMk id="4" creationId="{290CE3B5-8BBD-43DC-9B79-AF1C83A11CC0}"/>
          </ac:picMkLst>
        </pc:picChg>
        <pc:picChg chg="add mod">
          <ac:chgData name="Brady Hine" userId="0f73625f626f0fef" providerId="LiveId" clId="{80AC7E85-9410-4FBB-B223-AAF56FAD831E}" dt="2021-09-10T15:38:28.812" v="9337" actId="1076"/>
          <ac:picMkLst>
            <pc:docMk/>
            <pc:sldMk cId="945406016" sldId="281"/>
            <ac:picMk id="6" creationId="{32046C77-8230-4657-B737-96A1FCEB387E}"/>
          </ac:picMkLst>
        </pc:picChg>
      </pc:sldChg>
      <pc:sldChg chg="addSp delSp modSp new del mod modClrScheme chgLayout">
        <pc:chgData name="Brady Hine" userId="0f73625f626f0fef" providerId="LiveId" clId="{80AC7E85-9410-4FBB-B223-AAF56FAD831E}" dt="2021-09-01T18:41:04.519" v="415" actId="2696"/>
        <pc:sldMkLst>
          <pc:docMk/>
          <pc:sldMk cId="2336885522" sldId="281"/>
        </pc:sldMkLst>
        <pc:spChg chg="del mod ord">
          <ac:chgData name="Brady Hine" userId="0f73625f626f0fef" providerId="LiveId" clId="{80AC7E85-9410-4FBB-B223-AAF56FAD831E}" dt="2021-09-01T18:40:32.656" v="411" actId="700"/>
          <ac:spMkLst>
            <pc:docMk/>
            <pc:sldMk cId="2336885522" sldId="281"/>
            <ac:spMk id="2" creationId="{E616C112-A157-4133-BEBB-B47531E755CA}"/>
          </ac:spMkLst>
        </pc:spChg>
        <pc:spChg chg="del mod ord">
          <ac:chgData name="Brady Hine" userId="0f73625f626f0fef" providerId="LiveId" clId="{80AC7E85-9410-4FBB-B223-AAF56FAD831E}" dt="2021-09-01T18:40:32.656" v="411" actId="700"/>
          <ac:spMkLst>
            <pc:docMk/>
            <pc:sldMk cId="2336885522" sldId="281"/>
            <ac:spMk id="3" creationId="{5D43C40F-9AFB-4E73-960E-D8F6F15F9FDF}"/>
          </ac:spMkLst>
        </pc:spChg>
        <pc:spChg chg="mod ord">
          <ac:chgData name="Brady Hine" userId="0f73625f626f0fef" providerId="LiveId" clId="{80AC7E85-9410-4FBB-B223-AAF56FAD831E}" dt="2021-09-01T18:40:57.674" v="414" actId="700"/>
          <ac:spMkLst>
            <pc:docMk/>
            <pc:sldMk cId="2336885522" sldId="281"/>
            <ac:spMk id="4" creationId="{667BFBDF-5FC2-4F10-BD4B-C5C0FA334EE0}"/>
          </ac:spMkLst>
        </pc:spChg>
        <pc:spChg chg="add del mod ord">
          <ac:chgData name="Brady Hine" userId="0f73625f626f0fef" providerId="LiveId" clId="{80AC7E85-9410-4FBB-B223-AAF56FAD831E}" dt="2021-09-01T18:40:44.782" v="412" actId="700"/>
          <ac:spMkLst>
            <pc:docMk/>
            <pc:sldMk cId="2336885522" sldId="281"/>
            <ac:spMk id="5" creationId="{67BF913D-5B18-454D-941D-9D3A24A81B0B}"/>
          </ac:spMkLst>
        </pc:spChg>
        <pc:spChg chg="add del mod ord">
          <ac:chgData name="Brady Hine" userId="0f73625f626f0fef" providerId="LiveId" clId="{80AC7E85-9410-4FBB-B223-AAF56FAD831E}" dt="2021-09-01T18:40:44.782" v="412" actId="700"/>
          <ac:spMkLst>
            <pc:docMk/>
            <pc:sldMk cId="2336885522" sldId="281"/>
            <ac:spMk id="6" creationId="{5974545E-236C-438E-9929-3216DB506197}"/>
          </ac:spMkLst>
        </pc:spChg>
        <pc:spChg chg="add del mod ord">
          <ac:chgData name="Brady Hine" userId="0f73625f626f0fef" providerId="LiveId" clId="{80AC7E85-9410-4FBB-B223-AAF56FAD831E}" dt="2021-09-01T18:40:54.265" v="413" actId="700"/>
          <ac:spMkLst>
            <pc:docMk/>
            <pc:sldMk cId="2336885522" sldId="281"/>
            <ac:spMk id="7" creationId="{F7A08E9B-BD76-4438-8D98-FD2D576C8C72}"/>
          </ac:spMkLst>
        </pc:spChg>
        <pc:spChg chg="add del mod ord">
          <ac:chgData name="Brady Hine" userId="0f73625f626f0fef" providerId="LiveId" clId="{80AC7E85-9410-4FBB-B223-AAF56FAD831E}" dt="2021-09-01T18:40:54.265" v="413" actId="700"/>
          <ac:spMkLst>
            <pc:docMk/>
            <pc:sldMk cId="2336885522" sldId="281"/>
            <ac:spMk id="8" creationId="{935EC3F6-6C44-4888-B936-AF89D2B5F924}"/>
          </ac:spMkLst>
        </pc:spChg>
        <pc:spChg chg="add del mod ord">
          <ac:chgData name="Brady Hine" userId="0f73625f626f0fef" providerId="LiveId" clId="{80AC7E85-9410-4FBB-B223-AAF56FAD831E}" dt="2021-09-01T18:40:57.674" v="414" actId="700"/>
          <ac:spMkLst>
            <pc:docMk/>
            <pc:sldMk cId="2336885522" sldId="281"/>
            <ac:spMk id="9" creationId="{9CF9938B-33BD-45EF-82FF-AAD4ACC08EAA}"/>
          </ac:spMkLst>
        </pc:spChg>
        <pc:spChg chg="add del mod ord">
          <ac:chgData name="Brady Hine" userId="0f73625f626f0fef" providerId="LiveId" clId="{80AC7E85-9410-4FBB-B223-AAF56FAD831E}" dt="2021-09-01T18:40:57.674" v="414" actId="700"/>
          <ac:spMkLst>
            <pc:docMk/>
            <pc:sldMk cId="2336885522" sldId="281"/>
            <ac:spMk id="10" creationId="{02121C3A-5806-406B-A42D-0770119A1794}"/>
          </ac:spMkLst>
        </pc:spChg>
        <pc:spChg chg="add mod ord">
          <ac:chgData name="Brady Hine" userId="0f73625f626f0fef" providerId="LiveId" clId="{80AC7E85-9410-4FBB-B223-AAF56FAD831E}" dt="2021-09-01T18:40:57.674" v="414" actId="700"/>
          <ac:spMkLst>
            <pc:docMk/>
            <pc:sldMk cId="2336885522" sldId="281"/>
            <ac:spMk id="11" creationId="{5A2CFD32-7A33-432D-84B4-A1D412CE10B5}"/>
          </ac:spMkLst>
        </pc:spChg>
        <pc:spChg chg="add mod ord">
          <ac:chgData name="Brady Hine" userId="0f73625f626f0fef" providerId="LiveId" clId="{80AC7E85-9410-4FBB-B223-AAF56FAD831E}" dt="2021-09-01T18:40:57.674" v="414" actId="700"/>
          <ac:spMkLst>
            <pc:docMk/>
            <pc:sldMk cId="2336885522" sldId="281"/>
            <ac:spMk id="12" creationId="{96BE759D-8CF9-48DF-A2DF-FA45DAE05F64}"/>
          </ac:spMkLst>
        </pc:spChg>
      </pc:sldChg>
      <pc:sldChg chg="delSp modSp add del mod modNotesTx">
        <pc:chgData name="Brady Hine" userId="0f73625f626f0fef" providerId="LiveId" clId="{80AC7E85-9410-4FBB-B223-AAF56FAD831E}" dt="2021-09-06T18:04:51.382" v="6424" actId="2696"/>
        <pc:sldMkLst>
          <pc:docMk/>
          <pc:sldMk cId="3150540769" sldId="281"/>
        </pc:sldMkLst>
        <pc:spChg chg="mod">
          <ac:chgData name="Brady Hine" userId="0f73625f626f0fef" providerId="LiveId" clId="{80AC7E85-9410-4FBB-B223-AAF56FAD831E}" dt="2021-09-06T17:58:20.747" v="6408" actId="15"/>
          <ac:spMkLst>
            <pc:docMk/>
            <pc:sldMk cId="3150540769" sldId="281"/>
            <ac:spMk id="3" creationId="{5589C62C-1483-4289-8126-E26C1FF169A4}"/>
          </ac:spMkLst>
        </pc:spChg>
        <pc:spChg chg="del">
          <ac:chgData name="Brady Hine" userId="0f73625f626f0fef" providerId="LiveId" clId="{80AC7E85-9410-4FBB-B223-AAF56FAD831E}" dt="2021-09-06T17:39:52.788" v="6375" actId="478"/>
          <ac:spMkLst>
            <pc:docMk/>
            <pc:sldMk cId="3150540769" sldId="281"/>
            <ac:spMk id="8" creationId="{F82D3C6A-3EB3-4D46-9942-7E0DE5541BBD}"/>
          </ac:spMkLst>
        </pc:spChg>
        <pc:picChg chg="del">
          <ac:chgData name="Brady Hine" userId="0f73625f626f0fef" providerId="LiveId" clId="{80AC7E85-9410-4FBB-B223-AAF56FAD831E}" dt="2021-09-06T17:39:49.004" v="6374" actId="478"/>
          <ac:picMkLst>
            <pc:docMk/>
            <pc:sldMk cId="3150540769" sldId="281"/>
            <ac:picMk id="7" creationId="{62849D29-FAED-41B4-9A78-639385491A22}"/>
          </ac:picMkLst>
        </pc:picChg>
      </pc:sldChg>
      <pc:sldMasterChg chg="delSldLayout">
        <pc:chgData name="Brady Hine" userId="0f73625f626f0fef" providerId="LiveId" clId="{80AC7E85-9410-4FBB-B223-AAF56FAD831E}" dt="2021-09-01T18:41:04.519" v="415" actId="2696"/>
        <pc:sldMasterMkLst>
          <pc:docMk/>
          <pc:sldMasterMk cId="0" sldId="2147483648"/>
        </pc:sldMasterMkLst>
        <pc:sldLayoutChg chg="del">
          <pc:chgData name="Brady Hine" userId="0f73625f626f0fef" providerId="LiveId" clId="{80AC7E85-9410-4FBB-B223-AAF56FAD831E}" dt="2021-09-01T18:41:04.519" v="415" actId="2696"/>
          <pc:sldLayoutMkLst>
            <pc:docMk/>
            <pc:sldMasterMk cId="0" sldId="2147483648"/>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Brady and the specific problem I’ll be trying to address this year in MECH 498 is how mechanical properties of the cell nucleus affect the process of collective cell migration.</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64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is this important? Well, collective cell migration is a necessary function for many biological processes to work effectively. Whether that be repopulation of cells after tissue engineering, wound healing, formation of developmental tissues, or cancer metastasis in which it works too effectively. The nucleus’ importance in this process is that it serves as a limiting factor for migration. The nucleus tends to be much stiffer than the rest of the cell in a eukaryotic sense and it is the largest organelle. This causes the nucleus to limit movement whether it is carried along in a planar manner or forced to squeeze through tight pores or fibrous tissues. The nucleus is also mechanically active and can regulate its stiffness in response to external mechanical factors by up or downregulating lamin production in the nuclear envelope. Another neat role the nucleus can play is as a piston in 3D cell migration where the nucleus physically compartmentalizes the cytoplasm and builds a hydrostatic pressure between itself and the leading cell edge.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700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some videos. On the left here a cell is migrating through a microfluidic channel with some very small constrictions with DNA-binding proteins highlighted in green. As the cell is moving through the channel it’s very clear how the nucleus can be a limiting factor for this process. What’s especially interesting here is that the cell ruptured the nucleus to fit through the space and was then able to reform the nuclear envelope, a process only seen in cancer cells like this one here (breast cancer). On the right side we can observe the process in which the nucleus, highlighted in red, works as a piston creating a pressure to expand cell protrusions and increase their volume.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459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into some background information, the main way that cells move is by forces generated from the actin network and myosin motor proteins. This movement is generally in response to chemical or mechanical signals outside the cell detected by focal adhesions connected to the cytoskeleton. The cytoskeleton is also attached to the nucleus by the LINC complex shown here composed of transmembrane proteins connecting nuclear lamina to actin fibers and microtubules. The green lamina seen here is composed of intermediate filaments, known as lamin, and serve to give the nucleus its rigidity. Something also important to understand is that the process of migration is different between single cells and a group, sheet, or chain of cells moving together known as collective migration. This difference comes from additional forces experienced from cell-cell adhesions allowing for chemical and mechanical communication between the cells as they move together.</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72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work that has looked into the nucleus’ physical role in collective cell migration started by using enucleated mammal cells or cytoplasts and compared their migratory abilities to those of intact cells. It was found that the cytoplasts were only able to migrate in a planar manner and no longer in a 3D space. The planar migration had also decreased in efficiency for the cytoplasts as seen by results from a scratch wound assay here with intact cells closing the wound fully at 6 hours and the cytoplasts still not fully closing the wound after 19 hours. These results showed that the nucleus is critical for proper cell mechanical response.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090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approach involved investigating nuclear differences in varying levels of metastatic prostate cancer. The team conducted a nuclear creep experiment using a microfluidic channel with a narrow constriction and observed the time required for these different cells to enter the constricted channel. Their results showed that more highly metastatic cancer cells were able to travel faster through confined environments than those less metastatic. The imaging from these tests then allowed the researchers to measure the nuclear stiffnesses of the cells and found a trend that the more aggressive the cancer cell was, the softer the nucleus was.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000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leads me to my plan for this academic year which involves observing the impacts that changing nuclear mechanical properties has on the process of collective cell migration. I’m currently working to establish a cell migration assay which will soon be followed by technique validation using actin or myosin blockers. From here, drugs will be used to modify nuclear mechanical properties by and observe changes from the control group. The final step planned for this academic year involves using high resolution imaging of the nucleus and cytoskeleton to develop strain maps of the cell monolayers to see treatment effects as they pertain to the whole monolayer. Initial experimentation will be done using NIH-3T3 cells and, if time allows, the experiments will be repeated using mesenchymal stem cells.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6440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628075" y="2081483"/>
            <a:ext cx="12561453" cy="2015552"/>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31" name="Google Shape;31;p22"/>
          <p:cNvGrpSpPr/>
          <p:nvPr/>
        </p:nvGrpSpPr>
        <p:grpSpPr>
          <a:xfrm>
            <a:off x="0" y="7049630"/>
            <a:ext cx="13817600" cy="722770"/>
            <a:chOff x="0" y="7049630"/>
            <a:chExt cx="13817600" cy="722770"/>
          </a:xfrm>
        </p:grpSpPr>
        <p:pic>
          <p:nvPicPr>
            <p:cNvPr id="32" name="Google Shape;32;p22"/>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33" name="Google Shape;33;p22"/>
            <p:cNvPicPr preferRelativeResize="0"/>
            <p:nvPr/>
          </p:nvPicPr>
          <p:blipFill rotWithShape="1">
            <a:blip r:embed="rId3">
              <a:alphaModFix/>
            </a:blip>
            <a:srcRect/>
            <a:stretch/>
          </p:blipFill>
          <p:spPr>
            <a:xfrm>
              <a:off x="76538" y="7049630"/>
              <a:ext cx="2536034" cy="722770"/>
            </a:xfrm>
            <a:prstGeom prst="rect">
              <a:avLst/>
            </a:prstGeom>
            <a:noFill/>
            <a:ln>
              <a:noFill/>
            </a:ln>
          </p:spPr>
        </p:pic>
      </p:grpSp>
      <p:sp>
        <p:nvSpPr>
          <p:cNvPr id="34" name="Google Shape;34;p22"/>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Content-Teal">
  <p:cSld name="Title+Content-Teal">
    <p:spTree>
      <p:nvGrpSpPr>
        <p:cNvPr id="1" name="Shape 84"/>
        <p:cNvGrpSpPr/>
        <p:nvPr/>
      </p:nvGrpSpPr>
      <p:grpSpPr>
        <a:xfrm>
          <a:off x="0" y="0"/>
          <a:ext cx="0" cy="0"/>
          <a:chOff x="0" y="0"/>
          <a:chExt cx="0" cy="0"/>
        </a:xfrm>
      </p:grpSpPr>
      <p:sp>
        <p:nvSpPr>
          <p:cNvPr id="85" name="Google Shape;85;p32"/>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body" idx="1"/>
          </p:nvPr>
        </p:nvSpPr>
        <p:spPr>
          <a:xfrm>
            <a:off x="628075" y="2081483"/>
            <a:ext cx="12561453" cy="2015552"/>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87" name="Google Shape;87;p32"/>
          <p:cNvGrpSpPr/>
          <p:nvPr/>
        </p:nvGrpSpPr>
        <p:grpSpPr>
          <a:xfrm>
            <a:off x="0" y="7049630"/>
            <a:ext cx="13817600" cy="722770"/>
            <a:chOff x="0" y="7049630"/>
            <a:chExt cx="13817600" cy="722770"/>
          </a:xfrm>
        </p:grpSpPr>
        <p:pic>
          <p:nvPicPr>
            <p:cNvPr id="88" name="Google Shape;88;p32"/>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89" name="Google Shape;89;p32"/>
            <p:cNvPicPr preferRelativeResize="0"/>
            <p:nvPr/>
          </p:nvPicPr>
          <p:blipFill rotWithShape="1">
            <a:blip r:embed="rId3">
              <a:alphaModFix/>
            </a:blip>
            <a:srcRect/>
            <a:stretch/>
          </p:blipFill>
          <p:spPr>
            <a:xfrm>
              <a:off x="76538" y="7049630"/>
              <a:ext cx="2536034" cy="722770"/>
            </a:xfrm>
            <a:prstGeom prst="rect">
              <a:avLst/>
            </a:prstGeom>
            <a:noFill/>
            <a:ln>
              <a:noFill/>
            </a:ln>
          </p:spPr>
        </p:pic>
      </p:grpSp>
      <p:cxnSp>
        <p:nvCxnSpPr>
          <p:cNvPr id="90" name="Google Shape;90;p32"/>
          <p:cNvCxnSpPr/>
          <p:nvPr/>
        </p:nvCxnSpPr>
        <p:spPr>
          <a:xfrm>
            <a:off x="668886" y="1782569"/>
            <a:ext cx="11247120" cy="1"/>
          </a:xfrm>
          <a:prstGeom prst="straightConnector1">
            <a:avLst/>
          </a:prstGeom>
          <a:noFill/>
          <a:ln w="38100" cap="flat" cmpd="sng">
            <a:solidFill>
              <a:srgbClr val="0B5457"/>
            </a:solidFill>
            <a:prstDash val="dashDot"/>
            <a:miter lim="400000"/>
            <a:headEnd type="none" w="sm" len="sm"/>
            <a:tailEnd type="none" w="sm" len="sm"/>
          </a:ln>
        </p:spPr>
      </p:cxnSp>
      <p:pic>
        <p:nvPicPr>
          <p:cNvPr id="91" name="Google Shape;91;p32"/>
          <p:cNvPicPr preferRelativeResize="0"/>
          <p:nvPr/>
        </p:nvPicPr>
        <p:blipFill rotWithShape="1">
          <a:blip r:embed="rId4">
            <a:alphaModFix/>
          </a:blip>
          <a:srcRect/>
          <a:stretch/>
        </p:blipFill>
        <p:spPr>
          <a:xfrm>
            <a:off x="11261299" y="396843"/>
            <a:ext cx="2771453" cy="2771452"/>
          </a:xfrm>
          <a:prstGeom prst="rect">
            <a:avLst/>
          </a:prstGeom>
          <a:noFill/>
          <a:ln>
            <a:noFill/>
          </a:ln>
        </p:spPr>
      </p:pic>
      <p:sp>
        <p:nvSpPr>
          <p:cNvPr id="92" name="Google Shape;92;p32"/>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Content-Orange">
  <p:cSld name="Title+Content-Orange">
    <p:spTree>
      <p:nvGrpSpPr>
        <p:cNvPr id="1" name="Shape 93"/>
        <p:cNvGrpSpPr/>
        <p:nvPr/>
      </p:nvGrpSpPr>
      <p:grpSpPr>
        <a:xfrm>
          <a:off x="0" y="0"/>
          <a:ext cx="0" cy="0"/>
          <a:chOff x="0" y="0"/>
          <a:chExt cx="0" cy="0"/>
        </a:xfrm>
      </p:grpSpPr>
      <p:sp>
        <p:nvSpPr>
          <p:cNvPr id="94" name="Google Shape;94;p33"/>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3"/>
          <p:cNvSpPr txBox="1">
            <a:spLocks noGrp="1"/>
          </p:cNvSpPr>
          <p:nvPr>
            <p:ph type="body" idx="1"/>
          </p:nvPr>
        </p:nvSpPr>
        <p:spPr>
          <a:xfrm>
            <a:off x="628075" y="2081483"/>
            <a:ext cx="12561453" cy="2015552"/>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96" name="Google Shape;96;p33"/>
          <p:cNvGrpSpPr/>
          <p:nvPr/>
        </p:nvGrpSpPr>
        <p:grpSpPr>
          <a:xfrm>
            <a:off x="0" y="7049630"/>
            <a:ext cx="13817600" cy="722770"/>
            <a:chOff x="0" y="7049630"/>
            <a:chExt cx="13817600" cy="722770"/>
          </a:xfrm>
        </p:grpSpPr>
        <p:pic>
          <p:nvPicPr>
            <p:cNvPr id="97" name="Google Shape;97;p33"/>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98" name="Google Shape;98;p33"/>
            <p:cNvPicPr preferRelativeResize="0"/>
            <p:nvPr/>
          </p:nvPicPr>
          <p:blipFill rotWithShape="1">
            <a:blip r:embed="rId3">
              <a:alphaModFix/>
            </a:blip>
            <a:srcRect/>
            <a:stretch/>
          </p:blipFill>
          <p:spPr>
            <a:xfrm>
              <a:off x="76538" y="7049630"/>
              <a:ext cx="2536034" cy="722770"/>
            </a:xfrm>
            <a:prstGeom prst="rect">
              <a:avLst/>
            </a:prstGeom>
            <a:noFill/>
            <a:ln>
              <a:noFill/>
            </a:ln>
          </p:spPr>
        </p:pic>
      </p:grpSp>
      <p:pic>
        <p:nvPicPr>
          <p:cNvPr id="99" name="Google Shape;99;p33"/>
          <p:cNvPicPr preferRelativeResize="0"/>
          <p:nvPr/>
        </p:nvPicPr>
        <p:blipFill rotWithShape="1">
          <a:blip r:embed="rId4">
            <a:alphaModFix/>
          </a:blip>
          <a:srcRect/>
          <a:stretch/>
        </p:blipFill>
        <p:spPr>
          <a:xfrm>
            <a:off x="11261299" y="396843"/>
            <a:ext cx="2771453" cy="2771452"/>
          </a:xfrm>
          <a:prstGeom prst="rect">
            <a:avLst/>
          </a:prstGeom>
          <a:noFill/>
          <a:ln>
            <a:noFill/>
          </a:ln>
        </p:spPr>
      </p:pic>
      <p:cxnSp>
        <p:nvCxnSpPr>
          <p:cNvPr id="100" name="Google Shape;100;p33"/>
          <p:cNvCxnSpPr/>
          <p:nvPr/>
        </p:nvCxnSpPr>
        <p:spPr>
          <a:xfrm>
            <a:off x="668886" y="1782569"/>
            <a:ext cx="11247120" cy="1"/>
          </a:xfrm>
          <a:prstGeom prst="straightConnector1">
            <a:avLst/>
          </a:prstGeom>
          <a:noFill/>
          <a:ln w="38100" cap="flat" cmpd="sng">
            <a:solidFill>
              <a:srgbClr val="D9792C"/>
            </a:solidFill>
            <a:prstDash val="dashDot"/>
            <a:miter lim="400000"/>
            <a:headEnd type="none" w="sm" len="sm"/>
            <a:tailEnd type="none" w="sm" len="sm"/>
          </a:ln>
        </p:spPr>
      </p:cxnSp>
      <p:sp>
        <p:nvSpPr>
          <p:cNvPr id="101" name="Google Shape;101;p33"/>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Content-Red">
  <p:cSld name="Title+Content-Red">
    <p:spTree>
      <p:nvGrpSpPr>
        <p:cNvPr id="1" name="Shape 102"/>
        <p:cNvGrpSpPr/>
        <p:nvPr/>
      </p:nvGrpSpPr>
      <p:grpSpPr>
        <a:xfrm>
          <a:off x="0" y="0"/>
          <a:ext cx="0" cy="0"/>
          <a:chOff x="0" y="0"/>
          <a:chExt cx="0" cy="0"/>
        </a:xfrm>
      </p:grpSpPr>
      <p:sp>
        <p:nvSpPr>
          <p:cNvPr id="103" name="Google Shape;103;p34"/>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4"/>
          <p:cNvSpPr txBox="1">
            <a:spLocks noGrp="1"/>
          </p:cNvSpPr>
          <p:nvPr>
            <p:ph type="body" idx="1"/>
          </p:nvPr>
        </p:nvSpPr>
        <p:spPr>
          <a:xfrm>
            <a:off x="628075" y="2081483"/>
            <a:ext cx="12561453" cy="2015552"/>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05" name="Google Shape;105;p34"/>
          <p:cNvGrpSpPr/>
          <p:nvPr/>
        </p:nvGrpSpPr>
        <p:grpSpPr>
          <a:xfrm>
            <a:off x="0" y="7049630"/>
            <a:ext cx="13817600" cy="722770"/>
            <a:chOff x="0" y="7049630"/>
            <a:chExt cx="13817600" cy="722770"/>
          </a:xfrm>
        </p:grpSpPr>
        <p:pic>
          <p:nvPicPr>
            <p:cNvPr id="106" name="Google Shape;106;p34"/>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107" name="Google Shape;107;p34"/>
            <p:cNvPicPr preferRelativeResize="0"/>
            <p:nvPr/>
          </p:nvPicPr>
          <p:blipFill rotWithShape="1">
            <a:blip r:embed="rId3">
              <a:alphaModFix/>
            </a:blip>
            <a:srcRect/>
            <a:stretch/>
          </p:blipFill>
          <p:spPr>
            <a:xfrm>
              <a:off x="76538" y="7049630"/>
              <a:ext cx="2536034" cy="722770"/>
            </a:xfrm>
            <a:prstGeom prst="rect">
              <a:avLst/>
            </a:prstGeom>
            <a:noFill/>
            <a:ln>
              <a:noFill/>
            </a:ln>
          </p:spPr>
        </p:pic>
      </p:grpSp>
      <p:cxnSp>
        <p:nvCxnSpPr>
          <p:cNvPr id="108" name="Google Shape;108;p34"/>
          <p:cNvCxnSpPr/>
          <p:nvPr/>
        </p:nvCxnSpPr>
        <p:spPr>
          <a:xfrm>
            <a:off x="668886" y="1782569"/>
            <a:ext cx="11247120" cy="1"/>
          </a:xfrm>
          <a:prstGeom prst="straightConnector1">
            <a:avLst/>
          </a:prstGeom>
          <a:noFill/>
          <a:ln w="38100" cap="flat" cmpd="sng">
            <a:solidFill>
              <a:srgbClr val="D15039"/>
            </a:solidFill>
            <a:prstDash val="dashDot"/>
            <a:miter lim="400000"/>
            <a:headEnd type="none" w="sm" len="sm"/>
            <a:tailEnd type="none" w="sm" len="sm"/>
          </a:ln>
        </p:spPr>
      </p:cxnSp>
      <p:pic>
        <p:nvPicPr>
          <p:cNvPr id="109" name="Google Shape;109;p34"/>
          <p:cNvPicPr preferRelativeResize="0"/>
          <p:nvPr/>
        </p:nvPicPr>
        <p:blipFill rotWithShape="1">
          <a:blip r:embed="rId4">
            <a:alphaModFix/>
          </a:blip>
          <a:srcRect/>
          <a:stretch/>
        </p:blipFill>
        <p:spPr>
          <a:xfrm>
            <a:off x="11261300" y="396843"/>
            <a:ext cx="2771452" cy="2771452"/>
          </a:xfrm>
          <a:prstGeom prst="rect">
            <a:avLst/>
          </a:prstGeom>
          <a:noFill/>
          <a:ln>
            <a:noFill/>
          </a:ln>
        </p:spPr>
      </p:pic>
      <p:sp>
        <p:nvSpPr>
          <p:cNvPr id="110" name="Google Shape;110;p34"/>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Content-Aqua">
  <p:cSld name="Title+Content-Aqua">
    <p:spTree>
      <p:nvGrpSpPr>
        <p:cNvPr id="1" name="Shape 111"/>
        <p:cNvGrpSpPr/>
        <p:nvPr/>
      </p:nvGrpSpPr>
      <p:grpSpPr>
        <a:xfrm>
          <a:off x="0" y="0"/>
          <a:ext cx="0" cy="0"/>
          <a:chOff x="0" y="0"/>
          <a:chExt cx="0" cy="0"/>
        </a:xfrm>
      </p:grpSpPr>
      <p:sp>
        <p:nvSpPr>
          <p:cNvPr id="112" name="Google Shape;112;p35"/>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5"/>
          <p:cNvSpPr txBox="1">
            <a:spLocks noGrp="1"/>
          </p:cNvSpPr>
          <p:nvPr>
            <p:ph type="body" idx="1"/>
          </p:nvPr>
        </p:nvSpPr>
        <p:spPr>
          <a:xfrm>
            <a:off x="628075" y="2081483"/>
            <a:ext cx="12561453" cy="2015552"/>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14" name="Google Shape;114;p35"/>
          <p:cNvGrpSpPr/>
          <p:nvPr/>
        </p:nvGrpSpPr>
        <p:grpSpPr>
          <a:xfrm>
            <a:off x="0" y="7049630"/>
            <a:ext cx="13817600" cy="722770"/>
            <a:chOff x="0" y="7049630"/>
            <a:chExt cx="13817600" cy="722770"/>
          </a:xfrm>
        </p:grpSpPr>
        <p:pic>
          <p:nvPicPr>
            <p:cNvPr id="115" name="Google Shape;115;p35"/>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116" name="Google Shape;116;p35"/>
            <p:cNvPicPr preferRelativeResize="0"/>
            <p:nvPr/>
          </p:nvPicPr>
          <p:blipFill rotWithShape="1">
            <a:blip r:embed="rId3">
              <a:alphaModFix/>
            </a:blip>
            <a:srcRect/>
            <a:stretch/>
          </p:blipFill>
          <p:spPr>
            <a:xfrm>
              <a:off x="76538" y="7049630"/>
              <a:ext cx="2536034" cy="722770"/>
            </a:xfrm>
            <a:prstGeom prst="rect">
              <a:avLst/>
            </a:prstGeom>
            <a:noFill/>
            <a:ln>
              <a:noFill/>
            </a:ln>
          </p:spPr>
        </p:pic>
      </p:grpSp>
      <p:cxnSp>
        <p:nvCxnSpPr>
          <p:cNvPr id="117" name="Google Shape;117;p35"/>
          <p:cNvCxnSpPr/>
          <p:nvPr/>
        </p:nvCxnSpPr>
        <p:spPr>
          <a:xfrm>
            <a:off x="668886" y="1782569"/>
            <a:ext cx="11247120" cy="1"/>
          </a:xfrm>
          <a:prstGeom prst="straightConnector1">
            <a:avLst/>
          </a:prstGeom>
          <a:noFill/>
          <a:ln w="38100" cap="flat" cmpd="sng">
            <a:solidFill>
              <a:srgbClr val="0DA5B8"/>
            </a:solidFill>
            <a:prstDash val="dashDot"/>
            <a:miter lim="400000"/>
            <a:headEnd type="none" w="sm" len="sm"/>
            <a:tailEnd type="none" w="sm" len="sm"/>
          </a:ln>
        </p:spPr>
      </p:cxnSp>
      <p:pic>
        <p:nvPicPr>
          <p:cNvPr id="118" name="Google Shape;118;p35"/>
          <p:cNvPicPr preferRelativeResize="0"/>
          <p:nvPr/>
        </p:nvPicPr>
        <p:blipFill rotWithShape="1">
          <a:blip r:embed="rId4">
            <a:alphaModFix/>
          </a:blip>
          <a:srcRect/>
          <a:stretch/>
        </p:blipFill>
        <p:spPr>
          <a:xfrm>
            <a:off x="11261299" y="396843"/>
            <a:ext cx="2771453" cy="2771452"/>
          </a:xfrm>
          <a:prstGeom prst="rect">
            <a:avLst/>
          </a:prstGeom>
          <a:noFill/>
          <a:ln>
            <a:noFill/>
          </a:ln>
        </p:spPr>
      </p:pic>
      <p:sp>
        <p:nvSpPr>
          <p:cNvPr id="119" name="Google Shape;119;p35"/>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29"/>
        <p:cNvGrpSpPr/>
        <p:nvPr/>
      </p:nvGrpSpPr>
      <p:grpSpPr>
        <a:xfrm>
          <a:off x="0" y="0"/>
          <a:ext cx="0" cy="0"/>
          <a:chOff x="0" y="0"/>
          <a:chExt cx="0" cy="0"/>
        </a:xfrm>
      </p:grpSpPr>
      <p:pic>
        <p:nvPicPr>
          <p:cNvPr id="130" name="Google Shape;130;p37"/>
          <p:cNvPicPr preferRelativeResize="0"/>
          <p:nvPr/>
        </p:nvPicPr>
        <p:blipFill rotWithShape="1">
          <a:blip r:embed="rId2">
            <a:alphaModFix/>
          </a:blip>
          <a:srcRect/>
          <a:stretch/>
        </p:blipFill>
        <p:spPr>
          <a:xfrm>
            <a:off x="0" y="0"/>
            <a:ext cx="13817600" cy="7772400"/>
          </a:xfrm>
          <a:prstGeom prst="rect">
            <a:avLst/>
          </a:prstGeom>
          <a:noFill/>
          <a:ln>
            <a:noFill/>
          </a:ln>
        </p:spPr>
      </p:pic>
      <p:sp>
        <p:nvSpPr>
          <p:cNvPr id="131" name="Google Shape;131;p37"/>
          <p:cNvSpPr txBox="1">
            <a:spLocks noGrp="1"/>
          </p:cNvSpPr>
          <p:nvPr>
            <p:ph type="title"/>
          </p:nvPr>
        </p:nvSpPr>
        <p:spPr>
          <a:xfrm>
            <a:off x="771027" y="3184381"/>
            <a:ext cx="9744199" cy="1015663"/>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Clr>
                <a:schemeClr val="lt1"/>
              </a:buClr>
              <a:buSzPts val="5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body" idx="1"/>
          </p:nvPr>
        </p:nvSpPr>
        <p:spPr>
          <a:xfrm>
            <a:off x="771027" y="4253661"/>
            <a:ext cx="9744199" cy="517065"/>
          </a:xfrm>
          <a:prstGeom prst="rect">
            <a:avLst/>
          </a:prstGeom>
          <a:noFill/>
          <a:ln>
            <a:noFill/>
          </a:ln>
        </p:spPr>
        <p:txBody>
          <a:bodyPr spcFirstLastPara="1" wrap="square" lIns="91425" tIns="91425" rIns="91425" bIns="91425" anchor="t" anchorCtr="0">
            <a:spAutoFit/>
          </a:bodyPr>
          <a:lstStyle>
            <a:lvl1pPr marL="457200" lvl="0" indent="-228600" algn="l">
              <a:lnSpc>
                <a:spcPct val="120000"/>
              </a:lnSpc>
              <a:spcBef>
                <a:spcPts val="600"/>
              </a:spcBef>
              <a:spcAft>
                <a:spcPts val="0"/>
              </a:spcAft>
              <a:buClr>
                <a:schemeClr val="lt1"/>
              </a:buClr>
              <a:buSzPts val="1800"/>
              <a:buNone/>
              <a:defRPr>
                <a:solidFill>
                  <a:schemeClr val="lt1"/>
                </a:solidFill>
              </a:defRPr>
            </a:lvl1pPr>
            <a:lvl2pPr marL="914400" lvl="1" indent="-342900" algn="l">
              <a:lnSpc>
                <a:spcPct val="120000"/>
              </a:lnSpc>
              <a:spcBef>
                <a:spcPts val="600"/>
              </a:spcBef>
              <a:spcAft>
                <a:spcPts val="0"/>
              </a:spcAft>
              <a:buClr>
                <a:schemeClr val="lt1"/>
              </a:buClr>
              <a:buSzPts val="1800"/>
              <a:buChar char="–"/>
              <a:defRPr/>
            </a:lvl2pPr>
            <a:lvl3pPr marL="1371600" lvl="2" indent="-342900" algn="l">
              <a:lnSpc>
                <a:spcPct val="120000"/>
              </a:lnSpc>
              <a:spcBef>
                <a:spcPts val="600"/>
              </a:spcBef>
              <a:spcAft>
                <a:spcPts val="0"/>
              </a:spcAft>
              <a:buClr>
                <a:schemeClr val="lt1"/>
              </a:buClr>
              <a:buSzPts val="1800"/>
              <a:buChar char="•"/>
              <a:defRPr/>
            </a:lvl3pPr>
            <a:lvl4pPr marL="1828800" lvl="3" indent="-342900" algn="l">
              <a:lnSpc>
                <a:spcPct val="120000"/>
              </a:lnSpc>
              <a:spcBef>
                <a:spcPts val="600"/>
              </a:spcBef>
              <a:spcAft>
                <a:spcPts val="0"/>
              </a:spcAft>
              <a:buClr>
                <a:schemeClr val="lt1"/>
              </a:buClr>
              <a:buSzPts val="1800"/>
              <a:buChar char="–"/>
              <a:defRPr/>
            </a:lvl4pPr>
            <a:lvl5pPr marL="2286000" lvl="4" indent="-342900" algn="l">
              <a:lnSpc>
                <a:spcPct val="100000"/>
              </a:lnSpc>
              <a:spcBef>
                <a:spcPts val="600"/>
              </a:spcBef>
              <a:spcAft>
                <a:spcPts val="0"/>
              </a:spcAft>
              <a:buClr>
                <a:srgbClr val="0B3F40"/>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133" name="Google Shape;133;p37"/>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34"/>
        <p:cNvGrpSpPr/>
        <p:nvPr/>
      </p:nvGrpSpPr>
      <p:grpSpPr>
        <a:xfrm>
          <a:off x="0" y="0"/>
          <a:ext cx="0" cy="0"/>
          <a:chOff x="0" y="0"/>
          <a:chExt cx="0" cy="0"/>
        </a:xfrm>
      </p:grpSpPr>
      <p:pic>
        <p:nvPicPr>
          <p:cNvPr id="135" name="Google Shape;135;p38"/>
          <p:cNvPicPr preferRelativeResize="0"/>
          <p:nvPr/>
        </p:nvPicPr>
        <p:blipFill rotWithShape="1">
          <a:blip r:embed="rId2">
            <a:alphaModFix/>
          </a:blip>
          <a:srcRect/>
          <a:stretch/>
        </p:blipFill>
        <p:spPr>
          <a:xfrm>
            <a:off x="0" y="0"/>
            <a:ext cx="13817600" cy="7772400"/>
          </a:xfrm>
          <a:prstGeom prst="rect">
            <a:avLst/>
          </a:prstGeom>
          <a:noFill/>
          <a:ln>
            <a:noFill/>
          </a:ln>
        </p:spPr>
      </p:pic>
      <p:sp>
        <p:nvSpPr>
          <p:cNvPr id="136" name="Google Shape;136;p38"/>
          <p:cNvSpPr txBox="1">
            <a:spLocks noGrp="1"/>
          </p:cNvSpPr>
          <p:nvPr>
            <p:ph type="title"/>
          </p:nvPr>
        </p:nvSpPr>
        <p:spPr>
          <a:xfrm>
            <a:off x="2036701" y="2797385"/>
            <a:ext cx="9744199" cy="1015663"/>
          </a:xfrm>
          <a:prstGeom prst="rect">
            <a:avLst/>
          </a:prstGeom>
          <a:noFill/>
          <a:ln>
            <a:noFill/>
          </a:ln>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5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8"/>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38"/>
        <p:cNvGrpSpPr/>
        <p:nvPr/>
      </p:nvGrpSpPr>
      <p:grpSpPr>
        <a:xfrm>
          <a:off x="0" y="0"/>
          <a:ext cx="0" cy="0"/>
          <a:chOff x="0" y="0"/>
          <a:chExt cx="0" cy="0"/>
        </a:xfrm>
      </p:grpSpPr>
      <p:pic>
        <p:nvPicPr>
          <p:cNvPr id="139" name="Google Shape;139;p39"/>
          <p:cNvPicPr preferRelativeResize="0"/>
          <p:nvPr/>
        </p:nvPicPr>
        <p:blipFill rotWithShape="1">
          <a:blip r:embed="rId2">
            <a:alphaModFix/>
          </a:blip>
          <a:srcRect/>
          <a:stretch/>
        </p:blipFill>
        <p:spPr>
          <a:xfrm>
            <a:off x="0" y="0"/>
            <a:ext cx="13817600" cy="7772400"/>
          </a:xfrm>
          <a:prstGeom prst="rect">
            <a:avLst/>
          </a:prstGeom>
          <a:noFill/>
          <a:ln>
            <a:noFill/>
          </a:ln>
        </p:spPr>
      </p:pic>
      <p:sp>
        <p:nvSpPr>
          <p:cNvPr id="140" name="Google Shape;140;p39"/>
          <p:cNvSpPr txBox="1">
            <a:spLocks noGrp="1"/>
          </p:cNvSpPr>
          <p:nvPr>
            <p:ph type="body" idx="1"/>
          </p:nvPr>
        </p:nvSpPr>
        <p:spPr>
          <a:xfrm>
            <a:off x="742950" y="2728873"/>
            <a:ext cx="3604654" cy="627864"/>
          </a:xfrm>
          <a:prstGeom prst="rect">
            <a:avLst/>
          </a:prstGeom>
          <a:noFill/>
          <a:ln>
            <a:noFill/>
          </a:ln>
        </p:spPr>
        <p:txBody>
          <a:bodyPr spcFirstLastPara="1" wrap="square" lIns="91425" tIns="91425" rIns="91425" bIns="91425" anchor="ctr" anchorCtr="0">
            <a:spAutoFit/>
          </a:bodyPr>
          <a:lstStyle>
            <a:lvl1pPr marL="457200" lvl="0" indent="-228600" algn="ctr">
              <a:lnSpc>
                <a:spcPct val="120000"/>
              </a:lnSpc>
              <a:spcBef>
                <a:spcPts val="600"/>
              </a:spcBef>
              <a:spcAft>
                <a:spcPts val="0"/>
              </a:spcAft>
              <a:buClr>
                <a:schemeClr val="lt1"/>
              </a:buClr>
              <a:buSzPts val="2400"/>
              <a:buNone/>
              <a:defRPr sz="2400">
                <a:solidFill>
                  <a:schemeClr val="lt1"/>
                </a:solidFill>
              </a:defRPr>
            </a:lvl1pPr>
            <a:lvl2pPr marL="914400" lvl="1" indent="-330200" algn="l">
              <a:lnSpc>
                <a:spcPct val="120000"/>
              </a:lnSpc>
              <a:spcBef>
                <a:spcPts val="600"/>
              </a:spcBef>
              <a:spcAft>
                <a:spcPts val="0"/>
              </a:spcAft>
              <a:buClr>
                <a:schemeClr val="lt1"/>
              </a:buClr>
              <a:buSzPts val="1600"/>
              <a:buChar char="–"/>
              <a:defRPr>
                <a:solidFill>
                  <a:schemeClr val="lt1"/>
                </a:solidFill>
              </a:defRPr>
            </a:lvl2pPr>
            <a:lvl3pPr marL="1371600" lvl="2" indent="-330200" algn="l">
              <a:lnSpc>
                <a:spcPct val="120000"/>
              </a:lnSpc>
              <a:spcBef>
                <a:spcPts val="600"/>
              </a:spcBef>
              <a:spcAft>
                <a:spcPts val="0"/>
              </a:spcAft>
              <a:buClr>
                <a:schemeClr val="lt1"/>
              </a:buClr>
              <a:buSzPts val="1600"/>
              <a:buChar char="•"/>
              <a:defRPr>
                <a:solidFill>
                  <a:schemeClr val="lt1"/>
                </a:solidFill>
              </a:defRPr>
            </a:lvl3pPr>
            <a:lvl4pPr marL="1828800" lvl="3" indent="-330200" algn="l">
              <a:lnSpc>
                <a:spcPct val="120000"/>
              </a:lnSpc>
              <a:spcBef>
                <a:spcPts val="600"/>
              </a:spcBef>
              <a:spcAft>
                <a:spcPts val="0"/>
              </a:spcAft>
              <a:buClr>
                <a:schemeClr val="lt1"/>
              </a:buClr>
              <a:buSzPts val="1600"/>
              <a:buChar char="–"/>
              <a:defRPr>
                <a:solidFill>
                  <a:schemeClr val="lt1"/>
                </a:solidFill>
              </a:defRPr>
            </a:lvl4pPr>
            <a:lvl5pPr marL="2286000" lvl="4" indent="-333248" algn="l">
              <a:lnSpc>
                <a:spcPct val="100000"/>
              </a:lnSpc>
              <a:spcBef>
                <a:spcPts val="600"/>
              </a:spcBef>
              <a:spcAft>
                <a:spcPts val="0"/>
              </a:spcAft>
              <a:buClr>
                <a:schemeClr val="lt1"/>
              </a:buClr>
              <a:buSzPts val="1648"/>
              <a:buChar char="»"/>
              <a:defRPr>
                <a:solidFill>
                  <a:schemeClr val="lt1"/>
                </a:solidFill>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141" name="Google Shape;141;p39"/>
          <p:cNvSpPr txBox="1">
            <a:spLocks noGrp="1"/>
          </p:cNvSpPr>
          <p:nvPr>
            <p:ph type="body" idx="2"/>
          </p:nvPr>
        </p:nvSpPr>
        <p:spPr>
          <a:xfrm>
            <a:off x="5106473" y="2728873"/>
            <a:ext cx="3604654" cy="627864"/>
          </a:xfrm>
          <a:prstGeom prst="rect">
            <a:avLst/>
          </a:prstGeom>
          <a:noFill/>
          <a:ln>
            <a:noFill/>
          </a:ln>
        </p:spPr>
        <p:txBody>
          <a:bodyPr spcFirstLastPara="1" wrap="square" lIns="91425" tIns="91425" rIns="91425" bIns="91425" anchor="ctr" anchorCtr="0">
            <a:spAutoFit/>
          </a:bodyPr>
          <a:lstStyle>
            <a:lvl1pPr marL="457200" lvl="0" indent="-228600" algn="ctr">
              <a:lnSpc>
                <a:spcPct val="120000"/>
              </a:lnSpc>
              <a:spcBef>
                <a:spcPts val="600"/>
              </a:spcBef>
              <a:spcAft>
                <a:spcPts val="0"/>
              </a:spcAft>
              <a:buClr>
                <a:schemeClr val="lt1"/>
              </a:buClr>
              <a:buSzPts val="2400"/>
              <a:buNone/>
              <a:defRPr sz="2400">
                <a:solidFill>
                  <a:schemeClr val="lt1"/>
                </a:solidFill>
              </a:defRPr>
            </a:lvl1pPr>
            <a:lvl2pPr marL="914400" lvl="1" indent="-330200" algn="l">
              <a:lnSpc>
                <a:spcPct val="120000"/>
              </a:lnSpc>
              <a:spcBef>
                <a:spcPts val="600"/>
              </a:spcBef>
              <a:spcAft>
                <a:spcPts val="0"/>
              </a:spcAft>
              <a:buClr>
                <a:schemeClr val="lt1"/>
              </a:buClr>
              <a:buSzPts val="1600"/>
              <a:buChar char="–"/>
              <a:defRPr>
                <a:solidFill>
                  <a:schemeClr val="lt1"/>
                </a:solidFill>
              </a:defRPr>
            </a:lvl2pPr>
            <a:lvl3pPr marL="1371600" lvl="2" indent="-330200" algn="l">
              <a:lnSpc>
                <a:spcPct val="120000"/>
              </a:lnSpc>
              <a:spcBef>
                <a:spcPts val="600"/>
              </a:spcBef>
              <a:spcAft>
                <a:spcPts val="0"/>
              </a:spcAft>
              <a:buClr>
                <a:schemeClr val="lt1"/>
              </a:buClr>
              <a:buSzPts val="1600"/>
              <a:buChar char="•"/>
              <a:defRPr>
                <a:solidFill>
                  <a:schemeClr val="lt1"/>
                </a:solidFill>
              </a:defRPr>
            </a:lvl3pPr>
            <a:lvl4pPr marL="1828800" lvl="3" indent="-330200" algn="l">
              <a:lnSpc>
                <a:spcPct val="120000"/>
              </a:lnSpc>
              <a:spcBef>
                <a:spcPts val="600"/>
              </a:spcBef>
              <a:spcAft>
                <a:spcPts val="0"/>
              </a:spcAft>
              <a:buClr>
                <a:schemeClr val="lt1"/>
              </a:buClr>
              <a:buSzPts val="1600"/>
              <a:buChar char="–"/>
              <a:defRPr>
                <a:solidFill>
                  <a:schemeClr val="lt1"/>
                </a:solidFill>
              </a:defRPr>
            </a:lvl4pPr>
            <a:lvl5pPr marL="2286000" lvl="4" indent="-333248" algn="l">
              <a:lnSpc>
                <a:spcPct val="100000"/>
              </a:lnSpc>
              <a:spcBef>
                <a:spcPts val="600"/>
              </a:spcBef>
              <a:spcAft>
                <a:spcPts val="0"/>
              </a:spcAft>
              <a:buClr>
                <a:schemeClr val="lt1"/>
              </a:buClr>
              <a:buSzPts val="1648"/>
              <a:buChar char="»"/>
              <a:defRPr>
                <a:solidFill>
                  <a:schemeClr val="lt1"/>
                </a:solidFill>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142" name="Google Shape;142;p39"/>
          <p:cNvSpPr txBox="1">
            <a:spLocks noGrp="1"/>
          </p:cNvSpPr>
          <p:nvPr>
            <p:ph type="body" idx="3"/>
          </p:nvPr>
        </p:nvSpPr>
        <p:spPr>
          <a:xfrm>
            <a:off x="9469996" y="2728873"/>
            <a:ext cx="3604654" cy="627864"/>
          </a:xfrm>
          <a:prstGeom prst="rect">
            <a:avLst/>
          </a:prstGeom>
          <a:noFill/>
          <a:ln>
            <a:noFill/>
          </a:ln>
        </p:spPr>
        <p:txBody>
          <a:bodyPr spcFirstLastPara="1" wrap="square" lIns="91425" tIns="91425" rIns="91425" bIns="91425" anchor="ctr" anchorCtr="0">
            <a:spAutoFit/>
          </a:bodyPr>
          <a:lstStyle>
            <a:lvl1pPr marL="457200" lvl="0" indent="-228600" algn="ctr">
              <a:lnSpc>
                <a:spcPct val="120000"/>
              </a:lnSpc>
              <a:spcBef>
                <a:spcPts val="600"/>
              </a:spcBef>
              <a:spcAft>
                <a:spcPts val="0"/>
              </a:spcAft>
              <a:buClr>
                <a:schemeClr val="lt1"/>
              </a:buClr>
              <a:buSzPts val="2400"/>
              <a:buNone/>
              <a:defRPr sz="2400">
                <a:solidFill>
                  <a:schemeClr val="lt1"/>
                </a:solidFill>
              </a:defRPr>
            </a:lvl1pPr>
            <a:lvl2pPr marL="914400" lvl="1" indent="-330200" algn="l">
              <a:lnSpc>
                <a:spcPct val="120000"/>
              </a:lnSpc>
              <a:spcBef>
                <a:spcPts val="600"/>
              </a:spcBef>
              <a:spcAft>
                <a:spcPts val="0"/>
              </a:spcAft>
              <a:buClr>
                <a:schemeClr val="lt1"/>
              </a:buClr>
              <a:buSzPts val="1600"/>
              <a:buChar char="–"/>
              <a:defRPr>
                <a:solidFill>
                  <a:schemeClr val="lt1"/>
                </a:solidFill>
              </a:defRPr>
            </a:lvl2pPr>
            <a:lvl3pPr marL="1371600" lvl="2" indent="-330200" algn="l">
              <a:lnSpc>
                <a:spcPct val="120000"/>
              </a:lnSpc>
              <a:spcBef>
                <a:spcPts val="600"/>
              </a:spcBef>
              <a:spcAft>
                <a:spcPts val="0"/>
              </a:spcAft>
              <a:buClr>
                <a:schemeClr val="lt1"/>
              </a:buClr>
              <a:buSzPts val="1600"/>
              <a:buChar char="•"/>
              <a:defRPr>
                <a:solidFill>
                  <a:schemeClr val="lt1"/>
                </a:solidFill>
              </a:defRPr>
            </a:lvl3pPr>
            <a:lvl4pPr marL="1828800" lvl="3" indent="-330200" algn="l">
              <a:lnSpc>
                <a:spcPct val="120000"/>
              </a:lnSpc>
              <a:spcBef>
                <a:spcPts val="600"/>
              </a:spcBef>
              <a:spcAft>
                <a:spcPts val="0"/>
              </a:spcAft>
              <a:buClr>
                <a:schemeClr val="lt1"/>
              </a:buClr>
              <a:buSzPts val="1600"/>
              <a:buChar char="–"/>
              <a:defRPr>
                <a:solidFill>
                  <a:schemeClr val="lt1"/>
                </a:solidFill>
              </a:defRPr>
            </a:lvl4pPr>
            <a:lvl5pPr marL="2286000" lvl="4" indent="-333248" algn="l">
              <a:lnSpc>
                <a:spcPct val="100000"/>
              </a:lnSpc>
              <a:spcBef>
                <a:spcPts val="600"/>
              </a:spcBef>
              <a:spcAft>
                <a:spcPts val="0"/>
              </a:spcAft>
              <a:buClr>
                <a:schemeClr val="lt1"/>
              </a:buClr>
              <a:buSzPts val="1648"/>
              <a:buChar char="»"/>
              <a:defRPr>
                <a:solidFill>
                  <a:schemeClr val="lt1"/>
                </a:solidFill>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143" name="Google Shape;143;p39"/>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44"/>
        <p:cNvGrpSpPr/>
        <p:nvPr/>
      </p:nvGrpSpPr>
      <p:grpSpPr>
        <a:xfrm>
          <a:off x="0" y="0"/>
          <a:ext cx="0" cy="0"/>
          <a:chOff x="0" y="0"/>
          <a:chExt cx="0" cy="0"/>
        </a:xfrm>
      </p:grpSpPr>
      <p:grpSp>
        <p:nvGrpSpPr>
          <p:cNvPr id="145" name="Google Shape;145;p40"/>
          <p:cNvGrpSpPr/>
          <p:nvPr/>
        </p:nvGrpSpPr>
        <p:grpSpPr>
          <a:xfrm>
            <a:off x="0" y="7049630"/>
            <a:ext cx="13817600" cy="722770"/>
            <a:chOff x="0" y="7049630"/>
            <a:chExt cx="13817600" cy="722770"/>
          </a:xfrm>
        </p:grpSpPr>
        <p:pic>
          <p:nvPicPr>
            <p:cNvPr id="146" name="Google Shape;146;p40"/>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147" name="Google Shape;147;p40"/>
            <p:cNvPicPr preferRelativeResize="0"/>
            <p:nvPr/>
          </p:nvPicPr>
          <p:blipFill rotWithShape="1">
            <a:blip r:embed="rId3">
              <a:alphaModFix/>
            </a:blip>
            <a:srcRect/>
            <a:stretch/>
          </p:blipFill>
          <p:spPr>
            <a:xfrm>
              <a:off x="76538" y="7049630"/>
              <a:ext cx="2536034" cy="722770"/>
            </a:xfrm>
            <a:prstGeom prst="rect">
              <a:avLst/>
            </a:prstGeom>
            <a:noFill/>
            <a:ln>
              <a:noFill/>
            </a:ln>
          </p:spPr>
        </p:pic>
      </p:grpSp>
      <p:sp>
        <p:nvSpPr>
          <p:cNvPr id="148" name="Google Shape;148;p40"/>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49"/>
        <p:cNvGrpSpPr/>
        <p:nvPr/>
      </p:nvGrpSpPr>
      <p:grpSpPr>
        <a:xfrm>
          <a:off x="0" y="0"/>
          <a:ext cx="0" cy="0"/>
          <a:chOff x="0" y="0"/>
          <a:chExt cx="0" cy="0"/>
        </a:xfrm>
      </p:grpSpPr>
      <p:pic>
        <p:nvPicPr>
          <p:cNvPr id="150" name="Google Shape;150;p41"/>
          <p:cNvPicPr preferRelativeResize="0"/>
          <p:nvPr/>
        </p:nvPicPr>
        <p:blipFill rotWithShape="1">
          <a:blip r:embed="rId2">
            <a:alphaModFix/>
          </a:blip>
          <a:srcRect/>
          <a:stretch/>
        </p:blipFill>
        <p:spPr>
          <a:xfrm>
            <a:off x="0" y="0"/>
            <a:ext cx="13817600" cy="7772400"/>
          </a:xfrm>
          <a:prstGeom prst="rect">
            <a:avLst/>
          </a:prstGeom>
          <a:noFill/>
          <a:ln>
            <a:noFill/>
          </a:ln>
        </p:spPr>
      </p:pic>
      <p:sp>
        <p:nvSpPr>
          <p:cNvPr id="151" name="Google Shape;151;p41"/>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20"/>
          <p:cNvPicPr preferRelativeResize="0"/>
          <p:nvPr/>
        </p:nvPicPr>
        <p:blipFill rotWithShape="1">
          <a:blip r:embed="rId2">
            <a:alphaModFix/>
          </a:blip>
          <a:srcRect/>
          <a:stretch/>
        </p:blipFill>
        <p:spPr>
          <a:xfrm>
            <a:off x="0" y="0"/>
            <a:ext cx="13817600" cy="7772400"/>
          </a:xfrm>
          <a:prstGeom prst="rect">
            <a:avLst/>
          </a:prstGeom>
          <a:noFill/>
          <a:ln>
            <a:noFill/>
          </a:ln>
        </p:spPr>
      </p:pic>
      <p:pic>
        <p:nvPicPr>
          <p:cNvPr id="15" name="Google Shape;15;p20"/>
          <p:cNvPicPr preferRelativeResize="0"/>
          <p:nvPr/>
        </p:nvPicPr>
        <p:blipFill rotWithShape="1">
          <a:blip r:embed="rId3">
            <a:alphaModFix/>
          </a:blip>
          <a:srcRect/>
          <a:stretch/>
        </p:blipFill>
        <p:spPr>
          <a:xfrm>
            <a:off x="3694772" y="606859"/>
            <a:ext cx="6471598" cy="6471598"/>
          </a:xfrm>
          <a:prstGeom prst="rect">
            <a:avLst/>
          </a:prstGeom>
          <a:noFill/>
          <a:ln>
            <a:noFill/>
          </a:ln>
        </p:spPr>
      </p:pic>
      <p:sp>
        <p:nvSpPr>
          <p:cNvPr id="16" name="Google Shape;16;p20"/>
          <p:cNvSpPr txBox="1">
            <a:spLocks noGrp="1"/>
          </p:cNvSpPr>
          <p:nvPr>
            <p:ph type="body" idx="1"/>
          </p:nvPr>
        </p:nvSpPr>
        <p:spPr>
          <a:xfrm>
            <a:off x="3694772" y="2695562"/>
            <a:ext cx="6471598" cy="3145934"/>
          </a:xfrm>
          <a:prstGeom prst="rect">
            <a:avLst/>
          </a:prstGeom>
          <a:noFill/>
          <a:ln>
            <a:noFill/>
          </a:ln>
        </p:spPr>
        <p:txBody>
          <a:bodyPr spcFirstLastPara="1" wrap="square" lIns="91425" tIns="91425" rIns="91425" bIns="91425" anchor="ctr" anchorCtr="0">
            <a:normAutofit/>
          </a:bodyPr>
          <a:lstStyle>
            <a:lvl1pPr marL="457200" lvl="0" indent="-228600" algn="ctr">
              <a:lnSpc>
                <a:spcPct val="100000"/>
              </a:lnSpc>
              <a:spcBef>
                <a:spcPts val="0"/>
              </a:spcBef>
              <a:spcAft>
                <a:spcPts val="0"/>
              </a:spcAft>
              <a:buClr>
                <a:schemeClr val="lt1"/>
              </a:buClr>
              <a:buSzPts val="4400"/>
              <a:buNone/>
              <a:defRPr sz="4400">
                <a:solidFill>
                  <a:schemeClr val="lt1"/>
                </a:solidFill>
                <a:latin typeface="Arial"/>
                <a:ea typeface="Arial"/>
                <a:cs typeface="Arial"/>
                <a:sym typeface="Arial"/>
              </a:defRPr>
            </a:lvl1pPr>
            <a:lvl2pPr marL="914400" lvl="1" indent="-228600" algn="l">
              <a:lnSpc>
                <a:spcPct val="120000"/>
              </a:lnSpc>
              <a:spcBef>
                <a:spcPts val="0"/>
              </a:spcBef>
              <a:spcAft>
                <a:spcPts val="0"/>
              </a:spcAft>
              <a:buClr>
                <a:schemeClr val="lt1"/>
              </a:buClr>
              <a:buSzPts val="5495"/>
              <a:buNone/>
              <a:defRPr sz="5495">
                <a:solidFill>
                  <a:schemeClr val="lt1"/>
                </a:solidFill>
                <a:latin typeface="Arial"/>
                <a:ea typeface="Arial"/>
                <a:cs typeface="Arial"/>
                <a:sym typeface="Arial"/>
              </a:defRPr>
            </a:lvl2pPr>
            <a:lvl3pPr marL="1371600" lvl="2" indent="-228600" algn="l">
              <a:lnSpc>
                <a:spcPct val="120000"/>
              </a:lnSpc>
              <a:spcBef>
                <a:spcPts val="600"/>
              </a:spcBef>
              <a:spcAft>
                <a:spcPts val="0"/>
              </a:spcAft>
              <a:buClr>
                <a:schemeClr val="lt1"/>
              </a:buClr>
              <a:buSzPts val="5495"/>
              <a:buNone/>
              <a:defRPr sz="5495">
                <a:solidFill>
                  <a:schemeClr val="lt1"/>
                </a:solidFill>
                <a:latin typeface="Arial"/>
                <a:ea typeface="Arial"/>
                <a:cs typeface="Arial"/>
                <a:sym typeface="Arial"/>
              </a:defRPr>
            </a:lvl3pPr>
            <a:lvl4pPr marL="1828800" lvl="3" indent="-228600" algn="l">
              <a:lnSpc>
                <a:spcPct val="120000"/>
              </a:lnSpc>
              <a:spcBef>
                <a:spcPts val="600"/>
              </a:spcBef>
              <a:spcAft>
                <a:spcPts val="0"/>
              </a:spcAft>
              <a:buClr>
                <a:schemeClr val="lt1"/>
              </a:buClr>
              <a:buSzPts val="5495"/>
              <a:buNone/>
              <a:defRPr sz="5495">
                <a:solidFill>
                  <a:schemeClr val="lt1"/>
                </a:solidFill>
                <a:latin typeface="Arial"/>
                <a:ea typeface="Arial"/>
                <a:cs typeface="Arial"/>
                <a:sym typeface="Arial"/>
              </a:defRPr>
            </a:lvl4pPr>
            <a:lvl5pPr marL="2286000" lvl="4" indent="-228600" algn="l">
              <a:lnSpc>
                <a:spcPct val="100000"/>
              </a:lnSpc>
              <a:spcBef>
                <a:spcPts val="1099"/>
              </a:spcBef>
              <a:spcAft>
                <a:spcPts val="0"/>
              </a:spcAft>
              <a:buClr>
                <a:schemeClr val="lt1"/>
              </a:buClr>
              <a:buSzPts val="5495"/>
              <a:buNone/>
              <a:defRPr sz="5495">
                <a:solidFill>
                  <a:schemeClr val="lt1"/>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 name="Google Shape;17;p20"/>
          <p:cNvSpPr txBox="1">
            <a:spLocks noGrp="1"/>
          </p:cNvSpPr>
          <p:nvPr>
            <p:ph type="body" idx="2"/>
          </p:nvPr>
        </p:nvSpPr>
        <p:spPr>
          <a:xfrm>
            <a:off x="8760031" y="6803537"/>
            <a:ext cx="4437410" cy="480131"/>
          </a:xfrm>
          <a:prstGeom prst="rect">
            <a:avLst/>
          </a:prstGeom>
          <a:noFill/>
          <a:ln>
            <a:noFill/>
          </a:ln>
        </p:spPr>
        <p:txBody>
          <a:bodyPr spcFirstLastPara="1" wrap="square" lIns="91425" tIns="91425" rIns="91425" bIns="91425" anchor="t" anchorCtr="0">
            <a:spAutoFit/>
          </a:bodyPr>
          <a:lstStyle>
            <a:lvl1pPr marL="457200" lvl="0" indent="-228600" algn="r">
              <a:lnSpc>
                <a:spcPct val="120000"/>
              </a:lnSpc>
              <a:spcBef>
                <a:spcPts val="600"/>
              </a:spcBef>
              <a:spcAft>
                <a:spcPts val="0"/>
              </a:spcAft>
              <a:buClr>
                <a:schemeClr val="lt1"/>
              </a:buClr>
              <a:buSzPts val="1600"/>
              <a:buNone/>
              <a:defRPr sz="1600">
                <a:solidFill>
                  <a:schemeClr val="lt1"/>
                </a:solidFill>
              </a:defRPr>
            </a:lvl1pPr>
            <a:lvl2pPr marL="914400" lvl="1" indent="-228600" algn="l">
              <a:lnSpc>
                <a:spcPct val="120000"/>
              </a:lnSpc>
              <a:spcBef>
                <a:spcPts val="600"/>
              </a:spcBef>
              <a:spcAft>
                <a:spcPts val="0"/>
              </a:spcAft>
              <a:buClr>
                <a:schemeClr val="dk1"/>
              </a:buClr>
              <a:buSzPts val="1600"/>
              <a:buNone/>
              <a:defRPr/>
            </a:lvl2pPr>
            <a:lvl3pPr marL="1371600" lvl="2" indent="-228600" algn="l">
              <a:lnSpc>
                <a:spcPct val="120000"/>
              </a:lnSpc>
              <a:spcBef>
                <a:spcPts val="600"/>
              </a:spcBef>
              <a:spcAft>
                <a:spcPts val="0"/>
              </a:spcAft>
              <a:buClr>
                <a:schemeClr val="dk1"/>
              </a:buClr>
              <a:buSzPts val="1600"/>
              <a:buNone/>
              <a:defRPr/>
            </a:lvl3pPr>
            <a:lvl4pPr marL="1828800" lvl="3" indent="-228600" algn="l">
              <a:lnSpc>
                <a:spcPct val="120000"/>
              </a:lnSpc>
              <a:spcBef>
                <a:spcPts val="600"/>
              </a:spcBef>
              <a:spcAft>
                <a:spcPts val="0"/>
              </a:spcAft>
              <a:buClr>
                <a:schemeClr val="dk1"/>
              </a:buClr>
              <a:buSzPts val="1600"/>
              <a:buNone/>
              <a:defRPr/>
            </a:lvl4pPr>
            <a:lvl5pPr marL="2286000" lvl="4" indent="-228600" algn="l">
              <a:lnSpc>
                <a:spcPct val="100000"/>
              </a:lnSpc>
              <a:spcBef>
                <a:spcPts val="600"/>
              </a:spcBef>
              <a:spcAft>
                <a:spcPts val="0"/>
              </a:spcAft>
              <a:buClr>
                <a:srgbClr val="0B3F40"/>
              </a:buClr>
              <a:buSzPts val="1648"/>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8" name="Google Shape;18;p20"/>
          <p:cNvPicPr preferRelativeResize="0"/>
          <p:nvPr/>
        </p:nvPicPr>
        <p:blipFill rotWithShape="1">
          <a:blip r:embed="rId4">
            <a:alphaModFix/>
          </a:blip>
          <a:srcRect/>
          <a:stretch/>
        </p:blipFill>
        <p:spPr>
          <a:xfrm>
            <a:off x="510421" y="6299183"/>
            <a:ext cx="3981647" cy="1134769"/>
          </a:xfrm>
          <a:prstGeom prst="rect">
            <a:avLst/>
          </a:prstGeom>
          <a:noFill/>
          <a:ln>
            <a:noFill/>
          </a:ln>
        </p:spPr>
      </p:pic>
      <p:sp>
        <p:nvSpPr>
          <p:cNvPr id="19" name="Google Shape;19;p20"/>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Green">
  <p:cSld name="Photo+Green">
    <p:spTree>
      <p:nvGrpSpPr>
        <p:cNvPr id="1" name="Shape 47"/>
        <p:cNvGrpSpPr/>
        <p:nvPr/>
      </p:nvGrpSpPr>
      <p:grpSpPr>
        <a:xfrm>
          <a:off x="0" y="0"/>
          <a:ext cx="0" cy="0"/>
          <a:chOff x="0" y="0"/>
          <a:chExt cx="0" cy="0"/>
        </a:xfrm>
      </p:grpSpPr>
      <p:pic>
        <p:nvPicPr>
          <p:cNvPr id="48" name="Google Shape;48;p25"/>
          <p:cNvPicPr preferRelativeResize="0"/>
          <p:nvPr/>
        </p:nvPicPr>
        <p:blipFill rotWithShape="1">
          <a:blip r:embed="rId2">
            <a:alphaModFix/>
          </a:blip>
          <a:srcRect l="25398" r="40778"/>
          <a:stretch/>
        </p:blipFill>
        <p:spPr>
          <a:xfrm>
            <a:off x="9144000" y="0"/>
            <a:ext cx="4673600" cy="7772400"/>
          </a:xfrm>
          <a:prstGeom prst="rect">
            <a:avLst/>
          </a:prstGeom>
          <a:noFill/>
          <a:ln>
            <a:noFill/>
          </a:ln>
        </p:spPr>
      </p:pic>
      <p:sp>
        <p:nvSpPr>
          <p:cNvPr id="49" name="Google Shape;49;p25"/>
          <p:cNvSpPr>
            <a:spLocks noGrp="1"/>
          </p:cNvSpPr>
          <p:nvPr>
            <p:ph type="pic" idx="2"/>
          </p:nvPr>
        </p:nvSpPr>
        <p:spPr>
          <a:xfrm>
            <a:off x="0" y="0"/>
            <a:ext cx="9144000" cy="7772400"/>
          </a:xfrm>
          <a:prstGeom prst="rect">
            <a:avLst/>
          </a:prstGeom>
          <a:noFill/>
          <a:ln>
            <a:noFill/>
          </a:ln>
        </p:spPr>
        <p:txBody>
          <a:bodyPr spcFirstLastPara="1" wrap="square" lIns="91425" tIns="91425" rIns="91425" bIns="91425" anchor="ctr" anchorCtr="0">
            <a:noAutofit/>
          </a:bodyPr>
          <a:lstStyle>
            <a:lvl1pPr marR="0" lvl="0" algn="ctr" rtl="0">
              <a:lnSpc>
                <a:spcPct val="12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R="0" lvl="5"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R="0" lvl="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R="0" lvl="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R="0" lvl="8"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50" name="Google Shape;50;p25"/>
          <p:cNvSpPr txBox="1">
            <a:spLocks noGrp="1"/>
          </p:cNvSpPr>
          <p:nvPr>
            <p:ph type="title"/>
          </p:nvPr>
        </p:nvSpPr>
        <p:spPr>
          <a:xfrm>
            <a:off x="9560560" y="2842090"/>
            <a:ext cx="3840480" cy="533740"/>
          </a:xfrm>
          <a:prstGeom prst="rect">
            <a:avLst/>
          </a:prstGeom>
          <a:noFill/>
          <a:ln>
            <a:noFill/>
          </a:ln>
        </p:spPr>
        <p:txBody>
          <a:bodyPr spcFirstLastPara="1" wrap="square" lIns="101850" tIns="50925" rIns="101850" bIns="50925" anchor="b" anchorCtr="0">
            <a:spAutoFit/>
          </a:bodyPr>
          <a:lstStyle>
            <a:lvl1pPr lvl="0" algn="ctr">
              <a:lnSpc>
                <a:spcPct val="100000"/>
              </a:lnSpc>
              <a:spcBef>
                <a:spcPts val="0"/>
              </a:spcBef>
              <a:spcAft>
                <a:spcPts val="0"/>
              </a:spcAft>
              <a:buClr>
                <a:schemeClr val="lt1"/>
              </a:buClr>
              <a:buSzPts val="2800"/>
              <a:buFont typeface="Arial"/>
              <a:buNone/>
              <a:defRPr sz="28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9560560" y="3886200"/>
            <a:ext cx="3840480" cy="500458"/>
          </a:xfrm>
          <a:prstGeom prst="rect">
            <a:avLst/>
          </a:prstGeom>
          <a:noFill/>
          <a:ln>
            <a:noFill/>
          </a:ln>
        </p:spPr>
        <p:txBody>
          <a:bodyPr spcFirstLastPara="1" wrap="square" lIns="91425" tIns="91425" rIns="91425" bIns="91425" anchor="t" anchorCtr="0">
            <a:spAutoFit/>
          </a:bodyPr>
          <a:lstStyle>
            <a:lvl1pPr marL="457200" lvl="0" indent="-228600" algn="ctr">
              <a:lnSpc>
                <a:spcPct val="114000"/>
              </a:lnSpc>
              <a:spcBef>
                <a:spcPts val="600"/>
              </a:spcBef>
              <a:spcAft>
                <a:spcPts val="0"/>
              </a:spcAft>
              <a:buClr>
                <a:schemeClr val="lt1"/>
              </a:buClr>
              <a:buSzPts val="1800"/>
              <a:buNone/>
              <a:defRPr>
                <a:solidFill>
                  <a:schemeClr val="lt1"/>
                </a:solidFill>
              </a:defRPr>
            </a:lvl1pPr>
            <a:lvl2pPr marL="914400" lvl="1" indent="-342900" algn="l">
              <a:lnSpc>
                <a:spcPct val="120000"/>
              </a:lnSpc>
              <a:spcBef>
                <a:spcPts val="600"/>
              </a:spcBef>
              <a:spcAft>
                <a:spcPts val="0"/>
              </a:spcAft>
              <a:buClr>
                <a:schemeClr val="dk1"/>
              </a:buClr>
              <a:buSzPts val="1800"/>
              <a:buChar char="–"/>
              <a:defRPr/>
            </a:lvl2pPr>
            <a:lvl3pPr marL="1371600" lvl="2" indent="-342900" algn="l">
              <a:lnSpc>
                <a:spcPct val="120000"/>
              </a:lnSpc>
              <a:spcBef>
                <a:spcPts val="600"/>
              </a:spcBef>
              <a:spcAft>
                <a:spcPts val="0"/>
              </a:spcAft>
              <a:buClr>
                <a:schemeClr val="dk1"/>
              </a:buClr>
              <a:buSzPts val="1800"/>
              <a:buChar char="•"/>
              <a:defRPr/>
            </a:lvl3pPr>
            <a:lvl4pPr marL="1828800" lvl="3" indent="-342900" algn="l">
              <a:lnSpc>
                <a:spcPct val="12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rgbClr val="0B3F4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25"/>
          <p:cNvPicPr preferRelativeResize="0"/>
          <p:nvPr/>
        </p:nvPicPr>
        <p:blipFill rotWithShape="1">
          <a:blip r:embed="rId3">
            <a:alphaModFix/>
          </a:blip>
          <a:srcRect/>
          <a:stretch/>
        </p:blipFill>
        <p:spPr>
          <a:xfrm>
            <a:off x="12932416" y="6948176"/>
            <a:ext cx="488944" cy="488944"/>
          </a:xfrm>
          <a:prstGeom prst="rect">
            <a:avLst/>
          </a:prstGeom>
          <a:noFill/>
          <a:ln>
            <a:noFill/>
          </a:ln>
        </p:spPr>
      </p:pic>
      <p:sp>
        <p:nvSpPr>
          <p:cNvPr id="53" name="Google Shape;53;p25"/>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and Photo Left">
  <p:cSld name="Content and Photo Lef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33452" y="982462"/>
            <a:ext cx="4862405" cy="1794085"/>
          </a:xfrm>
          <a:prstGeom prst="rect">
            <a:avLst/>
          </a:prstGeom>
          <a:noFill/>
          <a:ln>
            <a:noFill/>
          </a:ln>
        </p:spPr>
        <p:txBody>
          <a:bodyPr spcFirstLastPara="1" wrap="square" lIns="91425" tIns="91425" rIns="91425" bIns="91425" anchor="t" anchorCtr="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8333452" y="3052261"/>
            <a:ext cx="4862404" cy="1975926"/>
          </a:xfrm>
          <a:prstGeom prst="rect">
            <a:avLst/>
          </a:prstGeom>
          <a:noFill/>
          <a:ln>
            <a:noFill/>
          </a:ln>
        </p:spPr>
        <p:txBody>
          <a:bodyPr spcFirstLastPara="1" wrap="square" lIns="91425" tIns="91425" rIns="91425" bIns="91425" anchor="t" anchorCtr="0">
            <a:spAutoFit/>
          </a:bodyPr>
          <a:lstStyle>
            <a:lvl1pPr marL="457200" lvl="0" indent="-342900" algn="l">
              <a:lnSpc>
                <a:spcPct val="120000"/>
              </a:lnSpc>
              <a:spcBef>
                <a:spcPts val="600"/>
              </a:spcBef>
              <a:spcAft>
                <a:spcPts val="0"/>
              </a:spcAft>
              <a:buClr>
                <a:schemeClr val="dk1"/>
              </a:buClr>
              <a:buSzPts val="1800"/>
              <a:buChar char="•"/>
              <a:defRPr>
                <a:solidFill>
                  <a:schemeClr val="dk1"/>
                </a:solidFill>
              </a:defRPr>
            </a:lvl1pPr>
            <a:lvl2pPr marL="914400" lvl="1" indent="-330200" algn="l">
              <a:lnSpc>
                <a:spcPct val="120000"/>
              </a:lnSpc>
              <a:spcBef>
                <a:spcPts val="600"/>
              </a:spcBef>
              <a:spcAft>
                <a:spcPts val="0"/>
              </a:spcAft>
              <a:buClr>
                <a:schemeClr val="dk1"/>
              </a:buClr>
              <a:buSzPts val="1600"/>
              <a:buChar char="–"/>
              <a:defRPr>
                <a:solidFill>
                  <a:schemeClr val="dk1"/>
                </a:solidFill>
              </a:defRPr>
            </a:lvl2pPr>
            <a:lvl3pPr marL="1371600" lvl="2" indent="-330200" algn="l">
              <a:lnSpc>
                <a:spcPct val="120000"/>
              </a:lnSpc>
              <a:spcBef>
                <a:spcPts val="600"/>
              </a:spcBef>
              <a:spcAft>
                <a:spcPts val="0"/>
              </a:spcAft>
              <a:buClr>
                <a:schemeClr val="dk1"/>
              </a:buClr>
              <a:buSzPts val="1600"/>
              <a:buChar char="•"/>
              <a:defRPr>
                <a:solidFill>
                  <a:schemeClr val="dk1"/>
                </a:solidFill>
              </a:defRPr>
            </a:lvl3pPr>
            <a:lvl4pPr marL="1828800" lvl="3" indent="-330200" algn="l">
              <a:lnSpc>
                <a:spcPct val="120000"/>
              </a:lnSpc>
              <a:spcBef>
                <a:spcPts val="600"/>
              </a:spcBef>
              <a:spcAft>
                <a:spcPts val="0"/>
              </a:spcAft>
              <a:buClr>
                <a:schemeClr val="dk1"/>
              </a:buClr>
              <a:buSzPts val="1600"/>
              <a:buChar char="–"/>
              <a:defRPr>
                <a:solidFill>
                  <a:schemeClr val="dk1"/>
                </a:solidFill>
              </a:defRPr>
            </a:lvl4pPr>
            <a:lvl5pPr marL="2286000" lvl="4" indent="-333248" algn="l">
              <a:lnSpc>
                <a:spcPct val="100000"/>
              </a:lnSpc>
              <a:spcBef>
                <a:spcPts val="600"/>
              </a:spcBef>
              <a:spcAft>
                <a:spcPts val="0"/>
              </a:spcAft>
              <a:buClr>
                <a:schemeClr val="dk1"/>
              </a:buClr>
              <a:buSzPts val="1648"/>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6"/>
          <p:cNvSpPr>
            <a:spLocks noGrp="1"/>
          </p:cNvSpPr>
          <p:nvPr>
            <p:ph type="pic" idx="2"/>
          </p:nvPr>
        </p:nvSpPr>
        <p:spPr>
          <a:xfrm>
            <a:off x="2" y="0"/>
            <a:ext cx="7711707" cy="7772400"/>
          </a:xfrm>
          <a:prstGeom prst="rect">
            <a:avLst/>
          </a:prstGeom>
          <a:noFill/>
          <a:ln>
            <a:noFill/>
          </a:ln>
        </p:spPr>
        <p:txBody>
          <a:bodyPr spcFirstLastPara="1" wrap="square" lIns="91425" tIns="91425" rIns="91425" bIns="91425" anchor="ctr" anchorCtr="0">
            <a:noAutofit/>
          </a:bodyPr>
          <a:lstStyle>
            <a:lvl1pPr marR="0" lvl="0" algn="ctr" rtl="0">
              <a:lnSpc>
                <a:spcPct val="12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R="0" lvl="5"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R="0" lvl="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R="0" lvl="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R="0" lvl="8"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58" name="Google Shape;58;p26"/>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59"/>
        <p:cNvGrpSpPr/>
        <p:nvPr/>
      </p:nvGrpSpPr>
      <p:grpSpPr>
        <a:xfrm>
          <a:off x="0" y="0"/>
          <a:ext cx="0" cy="0"/>
          <a:chOff x="0" y="0"/>
          <a:chExt cx="0" cy="0"/>
        </a:xfrm>
      </p:grpSpPr>
      <p:sp>
        <p:nvSpPr>
          <p:cNvPr id="60" name="Google Shape;60;p27"/>
          <p:cNvSpPr>
            <a:spLocks noGrp="1"/>
          </p:cNvSpPr>
          <p:nvPr>
            <p:ph type="pic" idx="2"/>
          </p:nvPr>
        </p:nvSpPr>
        <p:spPr>
          <a:xfrm>
            <a:off x="0" y="0"/>
            <a:ext cx="13817599" cy="7100650"/>
          </a:xfrm>
          <a:prstGeom prst="rect">
            <a:avLst/>
          </a:prstGeom>
          <a:noFill/>
          <a:ln>
            <a:noFill/>
          </a:ln>
        </p:spPr>
        <p:txBody>
          <a:bodyPr spcFirstLastPara="1" wrap="square" lIns="91425" tIns="91425" rIns="91425" bIns="91425" anchor="ctr" anchorCtr="0">
            <a:noAutofit/>
          </a:bodyPr>
          <a:lstStyle>
            <a:lvl1pPr marR="0" lvl="0" algn="ctr" rtl="0">
              <a:lnSpc>
                <a:spcPct val="12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R="0" lvl="5"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R="0" lvl="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R="0" lvl="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R="0" lvl="8"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grpSp>
        <p:nvGrpSpPr>
          <p:cNvPr id="61" name="Google Shape;61;p27"/>
          <p:cNvGrpSpPr/>
          <p:nvPr/>
        </p:nvGrpSpPr>
        <p:grpSpPr>
          <a:xfrm>
            <a:off x="0" y="7049630"/>
            <a:ext cx="13817600" cy="722770"/>
            <a:chOff x="0" y="7049630"/>
            <a:chExt cx="13817600" cy="722770"/>
          </a:xfrm>
        </p:grpSpPr>
        <p:pic>
          <p:nvPicPr>
            <p:cNvPr id="62" name="Google Shape;62;p27"/>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63" name="Google Shape;63;p27"/>
            <p:cNvPicPr preferRelativeResize="0"/>
            <p:nvPr/>
          </p:nvPicPr>
          <p:blipFill rotWithShape="1">
            <a:blip r:embed="rId3">
              <a:alphaModFix/>
            </a:blip>
            <a:srcRect/>
            <a:stretch/>
          </p:blipFill>
          <p:spPr>
            <a:xfrm>
              <a:off x="76538" y="7049630"/>
              <a:ext cx="2536034" cy="722770"/>
            </a:xfrm>
            <a:prstGeom prst="rect">
              <a:avLst/>
            </a:prstGeom>
            <a:noFill/>
            <a:ln>
              <a:noFill/>
            </a:ln>
          </p:spPr>
        </p:pic>
      </p:grpSp>
      <p:sp>
        <p:nvSpPr>
          <p:cNvPr id="64" name="Google Shape;64;p27"/>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65"/>
        <p:cNvGrpSpPr/>
        <p:nvPr/>
      </p:nvGrpSpPr>
      <p:grpSpPr>
        <a:xfrm>
          <a:off x="0" y="0"/>
          <a:ext cx="0" cy="0"/>
          <a:chOff x="0" y="0"/>
          <a:chExt cx="0" cy="0"/>
        </a:xfrm>
      </p:grpSpPr>
      <p:sp>
        <p:nvSpPr>
          <p:cNvPr id="66" name="Google Shape;66;p28"/>
          <p:cNvSpPr>
            <a:spLocks noGrp="1"/>
          </p:cNvSpPr>
          <p:nvPr>
            <p:ph type="pic" idx="2"/>
          </p:nvPr>
        </p:nvSpPr>
        <p:spPr>
          <a:xfrm>
            <a:off x="0" y="0"/>
            <a:ext cx="13817599" cy="7772400"/>
          </a:xfrm>
          <a:prstGeom prst="rect">
            <a:avLst/>
          </a:prstGeom>
          <a:noFill/>
          <a:ln>
            <a:noFill/>
          </a:ln>
        </p:spPr>
        <p:txBody>
          <a:bodyPr spcFirstLastPara="1" wrap="square" lIns="91425" tIns="91425" rIns="91425" bIns="91425" anchor="ctr" anchorCtr="0">
            <a:noAutofit/>
          </a:bodyPr>
          <a:lstStyle>
            <a:lvl1pPr marR="0" lvl="0" algn="ctr" rtl="0">
              <a:lnSpc>
                <a:spcPct val="12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R="0" lvl="5"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R="0" lvl="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R="0" lvl="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R="0" lvl="8"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67" name="Google Shape;67;p28"/>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9150030" y="2317590"/>
            <a:ext cx="4039498" cy="1286510"/>
          </a:xfrm>
          <a:prstGeom prst="rect">
            <a:avLst/>
          </a:prstGeom>
          <a:noFill/>
          <a:ln>
            <a:noFill/>
          </a:ln>
        </p:spPr>
        <p:txBody>
          <a:bodyPr spcFirstLastPara="1" wrap="square" lIns="101850" tIns="50925" rIns="101850" bIns="50925" anchor="t" anchorCtr="0">
            <a:spAutoFit/>
          </a:bodyPr>
          <a:lstStyle>
            <a:lvl1pPr lvl="0" algn="l">
              <a:lnSpc>
                <a:spcPct val="100000"/>
              </a:lnSpc>
              <a:spcBef>
                <a:spcPts val="0"/>
              </a:spcBef>
              <a:spcAft>
                <a:spcPts val="0"/>
              </a:spcAft>
              <a:buClr>
                <a:schemeClr val="dk2"/>
              </a:buClr>
              <a:buSzPts val="3846"/>
              <a:buFont typeface="Arial"/>
              <a:buNone/>
              <a:defRPr sz="384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a:off x="9150030" y="3729514"/>
            <a:ext cx="4039498" cy="970526"/>
          </a:xfrm>
          <a:prstGeom prst="rect">
            <a:avLst/>
          </a:prstGeom>
          <a:noFill/>
          <a:ln>
            <a:noFill/>
          </a:ln>
        </p:spPr>
        <p:txBody>
          <a:bodyPr spcFirstLastPara="1" wrap="square" lIns="91425" tIns="91425" rIns="91425" bIns="91425" anchor="t" anchorCtr="0">
            <a:spAutoFit/>
          </a:bodyPr>
          <a:lstStyle>
            <a:lvl1pPr marL="457200" lvl="0" indent="-228600" algn="l">
              <a:lnSpc>
                <a:spcPct val="114000"/>
              </a:lnSpc>
              <a:spcBef>
                <a:spcPts val="600"/>
              </a:spcBef>
              <a:spcAft>
                <a:spcPts val="0"/>
              </a:spcAft>
              <a:buClr>
                <a:schemeClr val="dk1"/>
              </a:buClr>
              <a:buSzPts val="1800"/>
              <a:buNone/>
              <a:defRPr/>
            </a:lvl1pPr>
            <a:lvl2pPr marL="914400" lvl="1" indent="-342900" algn="l">
              <a:lnSpc>
                <a:spcPct val="120000"/>
              </a:lnSpc>
              <a:spcBef>
                <a:spcPts val="600"/>
              </a:spcBef>
              <a:spcAft>
                <a:spcPts val="0"/>
              </a:spcAft>
              <a:buClr>
                <a:schemeClr val="dk1"/>
              </a:buClr>
              <a:buSzPts val="1800"/>
              <a:buChar char="–"/>
              <a:defRPr/>
            </a:lvl2pPr>
            <a:lvl3pPr marL="1371600" lvl="2" indent="-342900" algn="l">
              <a:lnSpc>
                <a:spcPct val="120000"/>
              </a:lnSpc>
              <a:spcBef>
                <a:spcPts val="600"/>
              </a:spcBef>
              <a:spcAft>
                <a:spcPts val="0"/>
              </a:spcAft>
              <a:buClr>
                <a:schemeClr val="dk1"/>
              </a:buClr>
              <a:buSzPts val="1800"/>
              <a:buChar char="•"/>
              <a:defRPr/>
            </a:lvl3pPr>
            <a:lvl4pPr marL="1828800" lvl="3" indent="-342900" algn="l">
              <a:lnSpc>
                <a:spcPct val="12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rgbClr val="0B3F4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9"/>
          <p:cNvSpPr>
            <a:spLocks noGrp="1"/>
          </p:cNvSpPr>
          <p:nvPr>
            <p:ph type="chart" idx="2"/>
          </p:nvPr>
        </p:nvSpPr>
        <p:spPr>
          <a:xfrm>
            <a:off x="1269232" y="1443039"/>
            <a:ext cx="6863004" cy="4996263"/>
          </a:xfrm>
          <a:prstGeom prst="rect">
            <a:avLst/>
          </a:prstGeom>
          <a:noFill/>
          <a:ln>
            <a:noFill/>
          </a:ln>
        </p:spPr>
        <p:txBody>
          <a:bodyPr spcFirstLastPara="1" wrap="square" lIns="91425" tIns="91425" rIns="91425" bIns="91425" anchor="ctr" anchorCtr="0">
            <a:normAutofit/>
          </a:bodyPr>
          <a:lstStyle>
            <a:lvl1pPr marR="0" lvl="0" algn="ctr" rtl="0">
              <a:lnSpc>
                <a:spcPct val="12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R="0" lvl="5"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R="0" lvl="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R="0" lvl="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R="0" lvl="8"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grpSp>
        <p:nvGrpSpPr>
          <p:cNvPr id="72" name="Google Shape;72;p29"/>
          <p:cNvGrpSpPr/>
          <p:nvPr/>
        </p:nvGrpSpPr>
        <p:grpSpPr>
          <a:xfrm>
            <a:off x="0" y="7049630"/>
            <a:ext cx="13817600" cy="722770"/>
            <a:chOff x="0" y="7049630"/>
            <a:chExt cx="13817600" cy="722770"/>
          </a:xfrm>
        </p:grpSpPr>
        <p:pic>
          <p:nvPicPr>
            <p:cNvPr id="73" name="Google Shape;73;p29"/>
            <p:cNvPicPr preferRelativeResize="0"/>
            <p:nvPr/>
          </p:nvPicPr>
          <p:blipFill rotWithShape="1">
            <a:blip r:embed="rId2">
              <a:alphaModFix/>
            </a:blip>
            <a:srcRect/>
            <a:stretch/>
          </p:blipFill>
          <p:spPr>
            <a:xfrm>
              <a:off x="0" y="7088717"/>
              <a:ext cx="13817600" cy="683683"/>
            </a:xfrm>
            <a:prstGeom prst="rect">
              <a:avLst/>
            </a:prstGeom>
            <a:noFill/>
            <a:ln>
              <a:noFill/>
            </a:ln>
          </p:spPr>
        </p:pic>
        <p:pic>
          <p:nvPicPr>
            <p:cNvPr id="74" name="Google Shape;74;p29"/>
            <p:cNvPicPr preferRelativeResize="0"/>
            <p:nvPr/>
          </p:nvPicPr>
          <p:blipFill rotWithShape="1">
            <a:blip r:embed="rId3">
              <a:alphaModFix/>
            </a:blip>
            <a:srcRect/>
            <a:stretch/>
          </p:blipFill>
          <p:spPr>
            <a:xfrm>
              <a:off x="76538" y="7049630"/>
              <a:ext cx="2536034" cy="722770"/>
            </a:xfrm>
            <a:prstGeom prst="rect">
              <a:avLst/>
            </a:prstGeom>
            <a:noFill/>
            <a:ln>
              <a:noFill/>
            </a:ln>
          </p:spPr>
        </p:pic>
      </p:grpSp>
      <p:sp>
        <p:nvSpPr>
          <p:cNvPr id="75" name="Google Shape;75;p29"/>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76"/>
        <p:cNvGrpSpPr/>
        <p:nvPr/>
      </p:nvGrpSpPr>
      <p:grpSpPr>
        <a:xfrm>
          <a:off x="0" y="0"/>
          <a:ext cx="0" cy="0"/>
          <a:chOff x="0" y="0"/>
          <a:chExt cx="0" cy="0"/>
        </a:xfrm>
      </p:grpSpPr>
      <p:sp>
        <p:nvSpPr>
          <p:cNvPr id="77" name="Google Shape;77;p30"/>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78"/>
        <p:cNvGrpSpPr/>
        <p:nvPr/>
      </p:nvGrpSpPr>
      <p:grpSpPr>
        <a:xfrm>
          <a:off x="0" y="0"/>
          <a:ext cx="0" cy="0"/>
          <a:chOff x="0" y="0"/>
          <a:chExt cx="0" cy="0"/>
        </a:xfrm>
      </p:grpSpPr>
      <p:pic>
        <p:nvPicPr>
          <p:cNvPr id="79" name="Google Shape;79;p31"/>
          <p:cNvPicPr preferRelativeResize="0"/>
          <p:nvPr/>
        </p:nvPicPr>
        <p:blipFill rotWithShape="1">
          <a:blip r:embed="rId2">
            <a:alphaModFix/>
          </a:blip>
          <a:srcRect/>
          <a:stretch/>
        </p:blipFill>
        <p:spPr>
          <a:xfrm>
            <a:off x="0" y="0"/>
            <a:ext cx="13817600" cy="7772400"/>
          </a:xfrm>
          <a:prstGeom prst="rect">
            <a:avLst/>
          </a:prstGeom>
          <a:noFill/>
          <a:ln>
            <a:noFill/>
          </a:ln>
        </p:spPr>
      </p:pic>
      <p:sp>
        <p:nvSpPr>
          <p:cNvPr id="80" name="Google Shape;80;p31"/>
          <p:cNvSpPr txBox="1"/>
          <p:nvPr/>
        </p:nvSpPr>
        <p:spPr>
          <a:xfrm>
            <a:off x="3864854" y="3288660"/>
            <a:ext cx="6087891" cy="1107996"/>
          </a:xfrm>
          <a:prstGeom prst="rect">
            <a:avLst/>
          </a:prstGeom>
          <a:noFill/>
          <a:ln>
            <a:noFill/>
          </a:ln>
        </p:spPr>
        <p:txBody>
          <a:bodyPr spcFirstLastPara="1" wrap="square" lIns="91425" tIns="91425" rIns="91425" bIns="91425" anchor="b" anchorCtr="0">
            <a:spAutoFit/>
          </a:bodyPr>
          <a:lstStyle/>
          <a:p>
            <a:pPr marL="0" marR="0" lvl="0" indent="0" algn="ctr" rtl="0">
              <a:lnSpc>
                <a:spcPct val="100000"/>
              </a:lnSpc>
              <a:spcBef>
                <a:spcPts val="0"/>
              </a:spcBef>
              <a:spcAft>
                <a:spcPts val="0"/>
              </a:spcAft>
              <a:buClr>
                <a:schemeClr val="lt1"/>
              </a:buClr>
              <a:buSzPts val="6000"/>
              <a:buFont typeface="Arial"/>
              <a:buNone/>
            </a:pPr>
            <a:r>
              <a:rPr lang="en-US" sz="6000" b="0" i="0" u="none" strike="noStrike" cap="none">
                <a:solidFill>
                  <a:schemeClr val="lt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81" name="Google Shape;81;p31"/>
          <p:cNvPicPr preferRelativeResize="0"/>
          <p:nvPr/>
        </p:nvPicPr>
        <p:blipFill rotWithShape="1">
          <a:blip r:embed="rId3">
            <a:alphaModFix/>
          </a:blip>
          <a:srcRect/>
          <a:stretch/>
        </p:blipFill>
        <p:spPr>
          <a:xfrm>
            <a:off x="3694772" y="606859"/>
            <a:ext cx="6471598" cy="6471598"/>
          </a:xfrm>
          <a:prstGeom prst="rect">
            <a:avLst/>
          </a:prstGeom>
          <a:noFill/>
          <a:ln>
            <a:noFill/>
          </a:ln>
        </p:spPr>
      </p:pic>
      <p:pic>
        <p:nvPicPr>
          <p:cNvPr id="82" name="Google Shape;82;p31"/>
          <p:cNvPicPr preferRelativeResize="0"/>
          <p:nvPr/>
        </p:nvPicPr>
        <p:blipFill rotWithShape="1">
          <a:blip r:embed="rId4">
            <a:alphaModFix/>
          </a:blip>
          <a:srcRect/>
          <a:stretch/>
        </p:blipFill>
        <p:spPr>
          <a:xfrm>
            <a:off x="510421" y="6299183"/>
            <a:ext cx="3981647" cy="1134769"/>
          </a:xfrm>
          <a:prstGeom prst="rect">
            <a:avLst/>
          </a:prstGeom>
          <a:noFill/>
          <a:ln>
            <a:noFill/>
          </a:ln>
        </p:spPr>
      </p:pic>
      <p:sp>
        <p:nvSpPr>
          <p:cNvPr id="83" name="Google Shape;83;p31"/>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28075" y="498859"/>
            <a:ext cx="12561453" cy="1015663"/>
          </a:xfrm>
          <a:prstGeom prst="rect">
            <a:avLst/>
          </a:prstGeom>
          <a:noFill/>
          <a:ln>
            <a:noFill/>
          </a:ln>
        </p:spPr>
        <p:txBody>
          <a:bodyPr spcFirstLastPara="1" wrap="square" lIns="91425" tIns="91425" rIns="91425" bIns="91425" anchor="b" anchorCtr="0">
            <a:spAutoFit/>
          </a:bodyPr>
          <a:lstStyle>
            <a:lvl1pPr marR="0" lvl="0" algn="l" rtl="0">
              <a:lnSpc>
                <a:spcPct val="100000"/>
              </a:lnSpc>
              <a:spcBef>
                <a:spcPts val="0"/>
              </a:spcBef>
              <a:spcAft>
                <a:spcPts val="0"/>
              </a:spcAft>
              <a:buClr>
                <a:schemeClr val="dk2"/>
              </a:buClr>
              <a:buSzPts val="5400"/>
              <a:buFont typeface="Arial"/>
              <a:buNone/>
              <a:defRPr sz="5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628074" y="2081483"/>
            <a:ext cx="12561453" cy="3093154"/>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3248" algn="l" rtl="0">
              <a:lnSpc>
                <a:spcPct val="100000"/>
              </a:lnSpc>
              <a:spcBef>
                <a:spcPts val="600"/>
              </a:spcBef>
              <a:spcAft>
                <a:spcPts val="0"/>
              </a:spcAft>
              <a:buClr>
                <a:srgbClr val="0B3F40"/>
              </a:buClr>
              <a:buSzPts val="1648"/>
              <a:buFont typeface="Arial"/>
              <a:buChar char="»"/>
              <a:defRPr sz="1648" b="0" i="0" u="none" strike="noStrike" cap="none">
                <a:solidFill>
                  <a:srgbClr val="0B3F40"/>
                </a:solidFill>
                <a:latin typeface="Libre Franklin"/>
                <a:ea typeface="Libre Franklin"/>
                <a:cs typeface="Libre Franklin"/>
                <a:sym typeface="Libre Franklin"/>
              </a:defRPr>
            </a:lvl5pPr>
            <a:lvl6pPr marL="2743200" marR="0" lvl="5"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L="3200400" marR="0" lvl="6"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L="3657600" marR="0" lvl="7"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L="4114800" marR="0" lvl="8" indent="-42049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12" name="Google Shape;12;p19"/>
          <p:cNvSpPr txBox="1">
            <a:spLocks noGrp="1"/>
          </p:cNvSpPr>
          <p:nvPr>
            <p:ph type="sldNum" idx="12"/>
          </p:nvPr>
        </p:nvSpPr>
        <p:spPr>
          <a:xfrm>
            <a:off x="12930251" y="7177552"/>
            <a:ext cx="829200" cy="594900"/>
          </a:xfrm>
          <a:prstGeom prst="rect">
            <a:avLst/>
          </a:prstGeom>
          <a:noFill/>
          <a:ln>
            <a:noFill/>
          </a:ln>
        </p:spPr>
        <p:txBody>
          <a:bodyPr spcFirstLastPara="1" wrap="square" lIns="126650" tIns="126650" rIns="126650" bIns="12665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6" r:id="rId14"/>
    <p:sldLayoutId id="2147483667" r:id="rId15"/>
    <p:sldLayoutId id="2147483668" r:id="rId16"/>
    <p:sldLayoutId id="2147483669" r:id="rId17"/>
    <p:sldLayoutId id="2147483670"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media" Target="../media/media2.mp4"/><Relationship Id="rId7" Type="http://schemas.openxmlformats.org/officeDocument/2006/relationships/image" Target="../media/image10.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video" Target="../media/media2.mp4"/></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200526-7C72-4F5D-8901-930086BCA37B}"/>
              </a:ext>
            </a:extLst>
          </p:cNvPr>
          <p:cNvSpPr>
            <a:spLocks noGrp="1"/>
          </p:cNvSpPr>
          <p:nvPr>
            <p:ph type="body" idx="1"/>
          </p:nvPr>
        </p:nvSpPr>
        <p:spPr>
          <a:xfrm>
            <a:off x="3515258" y="2516048"/>
            <a:ext cx="6471598" cy="3145934"/>
          </a:xfrm>
        </p:spPr>
        <p:txBody>
          <a:bodyPr>
            <a:normAutofit/>
          </a:bodyPr>
          <a:lstStyle/>
          <a:p>
            <a:r>
              <a:rPr lang="en-US" sz="4000" dirty="0"/>
              <a:t>The Nucleus’ Physical Role in Collective Cell Migration</a:t>
            </a:r>
          </a:p>
        </p:txBody>
      </p:sp>
      <p:sp>
        <p:nvSpPr>
          <p:cNvPr id="3" name="Text Placeholder 2">
            <a:extLst>
              <a:ext uri="{FF2B5EF4-FFF2-40B4-BE49-F238E27FC236}">
                <a16:creationId xmlns:a16="http://schemas.microsoft.com/office/drawing/2014/main" id="{89D15496-9AC6-4C8B-9202-931A065A076B}"/>
              </a:ext>
            </a:extLst>
          </p:cNvPr>
          <p:cNvSpPr>
            <a:spLocks noGrp="1"/>
          </p:cNvSpPr>
          <p:nvPr>
            <p:ph type="body" idx="2"/>
          </p:nvPr>
        </p:nvSpPr>
        <p:spPr>
          <a:xfrm>
            <a:off x="8760031" y="6803537"/>
            <a:ext cx="4437410" cy="557045"/>
          </a:xfrm>
        </p:spPr>
        <p:txBody>
          <a:bodyPr/>
          <a:lstStyle/>
          <a:p>
            <a:r>
              <a:rPr lang="en-US" dirty="0"/>
              <a:t>Presented By: Brady Hine</a:t>
            </a:r>
          </a:p>
        </p:txBody>
      </p:sp>
    </p:spTree>
    <p:extLst>
      <p:ext uri="{BB962C8B-B14F-4D97-AF65-F5344CB8AC3E}">
        <p14:creationId xmlns:p14="http://schemas.microsoft.com/office/powerpoint/2010/main" val="3713820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FEAC-49BB-4FF9-B1BB-0E5222E8F241}"/>
              </a:ext>
            </a:extLst>
          </p:cNvPr>
          <p:cNvSpPr>
            <a:spLocks noGrp="1"/>
          </p:cNvSpPr>
          <p:nvPr>
            <p:ph type="title"/>
          </p:nvPr>
        </p:nvSpPr>
        <p:spPr/>
        <p:txBody>
          <a:bodyPr/>
          <a:lstStyle/>
          <a:p>
            <a:r>
              <a:rPr lang="en-US" u="sng" dirty="0"/>
              <a:t>Significance</a:t>
            </a:r>
          </a:p>
        </p:txBody>
      </p:sp>
      <p:sp>
        <p:nvSpPr>
          <p:cNvPr id="6" name="Text Placeholder 5">
            <a:extLst>
              <a:ext uri="{FF2B5EF4-FFF2-40B4-BE49-F238E27FC236}">
                <a16:creationId xmlns:a16="http://schemas.microsoft.com/office/drawing/2014/main" id="{622E0C2A-ED27-472B-B976-86E19C6AC3F5}"/>
              </a:ext>
            </a:extLst>
          </p:cNvPr>
          <p:cNvSpPr>
            <a:spLocks noGrp="1"/>
          </p:cNvSpPr>
          <p:nvPr>
            <p:ph type="body" idx="1"/>
          </p:nvPr>
        </p:nvSpPr>
        <p:spPr/>
        <p:txBody>
          <a:bodyPr/>
          <a:lstStyle/>
          <a:p>
            <a:endParaRPr lang="en-US"/>
          </a:p>
        </p:txBody>
      </p:sp>
      <p:grpSp>
        <p:nvGrpSpPr>
          <p:cNvPr id="11" name="Group 10">
            <a:extLst>
              <a:ext uri="{FF2B5EF4-FFF2-40B4-BE49-F238E27FC236}">
                <a16:creationId xmlns:a16="http://schemas.microsoft.com/office/drawing/2014/main" id="{D738F289-2B32-48BE-B880-BC46B8F60501}"/>
              </a:ext>
            </a:extLst>
          </p:cNvPr>
          <p:cNvGrpSpPr/>
          <p:nvPr/>
        </p:nvGrpSpPr>
        <p:grpSpPr>
          <a:xfrm>
            <a:off x="628134" y="1689598"/>
            <a:ext cx="5869780" cy="4594372"/>
            <a:chOff x="628134" y="1689598"/>
            <a:chExt cx="5869780" cy="4594372"/>
          </a:xfrm>
        </p:grpSpPr>
        <p:sp>
          <p:nvSpPr>
            <p:cNvPr id="7" name="Freeform: Shape 6">
              <a:extLst>
                <a:ext uri="{FF2B5EF4-FFF2-40B4-BE49-F238E27FC236}">
                  <a16:creationId xmlns:a16="http://schemas.microsoft.com/office/drawing/2014/main" id="{BEA4AC75-81FE-499F-A7C9-F66B8DF56C66}"/>
                </a:ext>
              </a:extLst>
            </p:cNvPr>
            <p:cNvSpPr/>
            <p:nvPr/>
          </p:nvSpPr>
          <p:spPr>
            <a:xfrm>
              <a:off x="628134" y="1689598"/>
              <a:ext cx="5869780" cy="1814400"/>
            </a:xfrm>
            <a:custGeom>
              <a:avLst/>
              <a:gdLst>
                <a:gd name="connsiteX0" fmla="*/ 0 w 5869780"/>
                <a:gd name="connsiteY0" fmla="*/ 0 h 1814400"/>
                <a:gd name="connsiteX1" fmla="*/ 5869780 w 5869780"/>
                <a:gd name="connsiteY1" fmla="*/ 0 h 1814400"/>
                <a:gd name="connsiteX2" fmla="*/ 5869780 w 5869780"/>
                <a:gd name="connsiteY2" fmla="*/ 1814400 h 1814400"/>
                <a:gd name="connsiteX3" fmla="*/ 0 w 5869780"/>
                <a:gd name="connsiteY3" fmla="*/ 1814400 h 1814400"/>
                <a:gd name="connsiteX4" fmla="*/ 0 w 5869780"/>
                <a:gd name="connsiteY4" fmla="*/ 0 h 18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9780" h="1814400">
                  <a:moveTo>
                    <a:pt x="0" y="0"/>
                  </a:moveTo>
                  <a:lnTo>
                    <a:pt x="5869780" y="0"/>
                  </a:lnTo>
                  <a:lnTo>
                    <a:pt x="5869780" y="1814400"/>
                  </a:lnTo>
                  <a:lnTo>
                    <a:pt x="0" y="1814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Collective migration</a:t>
              </a:r>
            </a:p>
          </p:txBody>
        </p:sp>
        <p:sp>
          <p:nvSpPr>
            <p:cNvPr id="8" name="Freeform: Shape 7">
              <a:extLst>
                <a:ext uri="{FF2B5EF4-FFF2-40B4-BE49-F238E27FC236}">
                  <a16:creationId xmlns:a16="http://schemas.microsoft.com/office/drawing/2014/main" id="{1A74430B-DFB7-4567-9B0A-881E8B6AAF28}"/>
                </a:ext>
              </a:extLst>
            </p:cNvPr>
            <p:cNvSpPr/>
            <p:nvPr/>
          </p:nvSpPr>
          <p:spPr>
            <a:xfrm>
              <a:off x="628134" y="3517010"/>
              <a:ext cx="5869780" cy="2766960"/>
            </a:xfrm>
            <a:custGeom>
              <a:avLst/>
              <a:gdLst>
                <a:gd name="connsiteX0" fmla="*/ 0 w 5869780"/>
                <a:gd name="connsiteY0" fmla="*/ 0 h 2766960"/>
                <a:gd name="connsiteX1" fmla="*/ 5869780 w 5869780"/>
                <a:gd name="connsiteY1" fmla="*/ 0 h 2766960"/>
                <a:gd name="connsiteX2" fmla="*/ 5869780 w 5869780"/>
                <a:gd name="connsiteY2" fmla="*/ 2766960 h 2766960"/>
                <a:gd name="connsiteX3" fmla="*/ 0 w 5869780"/>
                <a:gd name="connsiteY3" fmla="*/ 2766960 h 2766960"/>
                <a:gd name="connsiteX4" fmla="*/ 0 w 5869780"/>
                <a:gd name="connsiteY4" fmla="*/ 0 h 276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9780" h="2766960">
                  <a:moveTo>
                    <a:pt x="0" y="0"/>
                  </a:moveTo>
                  <a:lnTo>
                    <a:pt x="5869780" y="0"/>
                  </a:lnTo>
                  <a:lnTo>
                    <a:pt x="5869780" y="2766960"/>
                  </a:lnTo>
                  <a:lnTo>
                    <a:pt x="0" y="276696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a:t>Cell repopulation</a:t>
              </a:r>
            </a:p>
            <a:p>
              <a:pPr marL="285750" lvl="1" indent="-285750" algn="l" defTabSz="1600200">
                <a:lnSpc>
                  <a:spcPct val="90000"/>
                </a:lnSpc>
                <a:spcBef>
                  <a:spcPct val="0"/>
                </a:spcBef>
                <a:spcAft>
                  <a:spcPct val="15000"/>
                </a:spcAft>
                <a:buChar char="•"/>
              </a:pPr>
              <a:r>
                <a:rPr lang="en-US" sz="3600" kern="1200" dirty="0"/>
                <a:t>Wound healing</a:t>
              </a:r>
            </a:p>
            <a:p>
              <a:pPr marL="285750" lvl="1" indent="-285750" algn="l" defTabSz="1600200">
                <a:lnSpc>
                  <a:spcPct val="90000"/>
                </a:lnSpc>
                <a:spcBef>
                  <a:spcPct val="0"/>
                </a:spcBef>
                <a:spcAft>
                  <a:spcPct val="15000"/>
                </a:spcAft>
                <a:buChar char="•"/>
              </a:pPr>
              <a:r>
                <a:rPr lang="en-US" sz="3600" kern="1200" dirty="0"/>
                <a:t>Developmental tissues</a:t>
              </a:r>
            </a:p>
            <a:p>
              <a:pPr marL="285750" lvl="1" indent="-285750" algn="l" defTabSz="1600200">
                <a:lnSpc>
                  <a:spcPct val="90000"/>
                </a:lnSpc>
                <a:spcBef>
                  <a:spcPct val="0"/>
                </a:spcBef>
                <a:spcAft>
                  <a:spcPct val="15000"/>
                </a:spcAft>
                <a:buChar char="•"/>
              </a:pPr>
              <a:r>
                <a:rPr lang="en-US" sz="3600" kern="1200" dirty="0"/>
                <a:t>Cancer metastasis</a:t>
              </a:r>
            </a:p>
          </p:txBody>
        </p:sp>
      </p:grpSp>
      <p:grpSp>
        <p:nvGrpSpPr>
          <p:cNvPr id="12" name="Group 11">
            <a:extLst>
              <a:ext uri="{FF2B5EF4-FFF2-40B4-BE49-F238E27FC236}">
                <a16:creationId xmlns:a16="http://schemas.microsoft.com/office/drawing/2014/main" id="{7356867D-7228-4EC0-96A1-721FA461B86E}"/>
              </a:ext>
            </a:extLst>
          </p:cNvPr>
          <p:cNvGrpSpPr/>
          <p:nvPr/>
        </p:nvGrpSpPr>
        <p:grpSpPr>
          <a:xfrm>
            <a:off x="7319684" y="1689598"/>
            <a:ext cx="5869838" cy="4594372"/>
            <a:chOff x="7319684" y="1689598"/>
            <a:chExt cx="5869838" cy="4594372"/>
          </a:xfrm>
        </p:grpSpPr>
        <p:sp>
          <p:nvSpPr>
            <p:cNvPr id="9" name="Freeform: Shape 8">
              <a:extLst>
                <a:ext uri="{FF2B5EF4-FFF2-40B4-BE49-F238E27FC236}">
                  <a16:creationId xmlns:a16="http://schemas.microsoft.com/office/drawing/2014/main" id="{4176128C-DAA5-4336-8FDF-3490D96D5109}"/>
                </a:ext>
              </a:extLst>
            </p:cNvPr>
            <p:cNvSpPr/>
            <p:nvPr/>
          </p:nvSpPr>
          <p:spPr>
            <a:xfrm>
              <a:off x="7319742" y="1689598"/>
              <a:ext cx="5869780" cy="1814400"/>
            </a:xfrm>
            <a:custGeom>
              <a:avLst/>
              <a:gdLst>
                <a:gd name="connsiteX0" fmla="*/ 0 w 5869780"/>
                <a:gd name="connsiteY0" fmla="*/ 0 h 1814400"/>
                <a:gd name="connsiteX1" fmla="*/ 5869780 w 5869780"/>
                <a:gd name="connsiteY1" fmla="*/ 0 h 1814400"/>
                <a:gd name="connsiteX2" fmla="*/ 5869780 w 5869780"/>
                <a:gd name="connsiteY2" fmla="*/ 1814400 h 1814400"/>
                <a:gd name="connsiteX3" fmla="*/ 0 w 5869780"/>
                <a:gd name="connsiteY3" fmla="*/ 1814400 h 1814400"/>
                <a:gd name="connsiteX4" fmla="*/ 0 w 5869780"/>
                <a:gd name="connsiteY4" fmla="*/ 0 h 18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9780" h="1814400">
                  <a:moveTo>
                    <a:pt x="0" y="0"/>
                  </a:moveTo>
                  <a:lnTo>
                    <a:pt x="5869780" y="0"/>
                  </a:lnTo>
                  <a:lnTo>
                    <a:pt x="5869780" y="1814400"/>
                  </a:lnTo>
                  <a:lnTo>
                    <a:pt x="0" y="1814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Nucleus as a limiting factor</a:t>
              </a:r>
            </a:p>
          </p:txBody>
        </p:sp>
        <p:sp>
          <p:nvSpPr>
            <p:cNvPr id="10" name="Freeform: Shape 9">
              <a:extLst>
                <a:ext uri="{FF2B5EF4-FFF2-40B4-BE49-F238E27FC236}">
                  <a16:creationId xmlns:a16="http://schemas.microsoft.com/office/drawing/2014/main" id="{0051FD57-ED9E-4842-89A6-747DAF3E92AC}"/>
                </a:ext>
              </a:extLst>
            </p:cNvPr>
            <p:cNvSpPr/>
            <p:nvPr/>
          </p:nvSpPr>
          <p:spPr>
            <a:xfrm>
              <a:off x="7319684" y="3517010"/>
              <a:ext cx="5869780" cy="2766960"/>
            </a:xfrm>
            <a:custGeom>
              <a:avLst/>
              <a:gdLst>
                <a:gd name="connsiteX0" fmla="*/ 0 w 5869780"/>
                <a:gd name="connsiteY0" fmla="*/ 0 h 2766960"/>
                <a:gd name="connsiteX1" fmla="*/ 5869780 w 5869780"/>
                <a:gd name="connsiteY1" fmla="*/ 0 h 2766960"/>
                <a:gd name="connsiteX2" fmla="*/ 5869780 w 5869780"/>
                <a:gd name="connsiteY2" fmla="*/ 2766960 h 2766960"/>
                <a:gd name="connsiteX3" fmla="*/ 0 w 5869780"/>
                <a:gd name="connsiteY3" fmla="*/ 2766960 h 2766960"/>
                <a:gd name="connsiteX4" fmla="*/ 0 w 5869780"/>
                <a:gd name="connsiteY4" fmla="*/ 0 h 276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9780" h="2766960">
                  <a:moveTo>
                    <a:pt x="0" y="0"/>
                  </a:moveTo>
                  <a:lnTo>
                    <a:pt x="5869780" y="0"/>
                  </a:lnTo>
                  <a:lnTo>
                    <a:pt x="5869780" y="2766960"/>
                  </a:lnTo>
                  <a:lnTo>
                    <a:pt x="0" y="276696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a:t>Stiffness</a:t>
              </a:r>
              <a:endParaRPr lang="en-US" sz="4000" kern="1200" dirty="0"/>
            </a:p>
            <a:p>
              <a:pPr marL="285750" lvl="1" indent="-285750" algn="l" defTabSz="1600200">
                <a:lnSpc>
                  <a:spcPct val="90000"/>
                </a:lnSpc>
                <a:spcBef>
                  <a:spcPct val="0"/>
                </a:spcBef>
                <a:spcAft>
                  <a:spcPct val="15000"/>
                </a:spcAft>
                <a:buChar char="•"/>
              </a:pPr>
              <a:r>
                <a:rPr lang="en-US" sz="3600" kern="1200" dirty="0"/>
                <a:t>Size</a:t>
              </a:r>
              <a:endParaRPr lang="en-US" sz="4000" kern="1200" dirty="0"/>
            </a:p>
            <a:p>
              <a:pPr marL="285750" lvl="1" indent="-285750" algn="l" defTabSz="1600200">
                <a:lnSpc>
                  <a:spcPct val="90000"/>
                </a:lnSpc>
                <a:spcBef>
                  <a:spcPct val="0"/>
                </a:spcBef>
                <a:spcAft>
                  <a:spcPct val="15000"/>
                </a:spcAft>
                <a:buChar char="•"/>
              </a:pPr>
              <a:r>
                <a:rPr lang="en-US" sz="3600" kern="1200" dirty="0"/>
                <a:t>Mechanically</a:t>
              </a:r>
              <a:r>
                <a:rPr lang="en-US" sz="4000" kern="1200" dirty="0"/>
                <a:t> active</a:t>
              </a:r>
            </a:p>
            <a:p>
              <a:pPr marL="285750" lvl="1" indent="-285750" algn="l" defTabSz="1600200">
                <a:lnSpc>
                  <a:spcPct val="90000"/>
                </a:lnSpc>
                <a:spcBef>
                  <a:spcPct val="0"/>
                </a:spcBef>
                <a:spcAft>
                  <a:spcPct val="15000"/>
                </a:spcAft>
                <a:buChar char="•"/>
              </a:pPr>
              <a:r>
                <a:rPr lang="en-US" sz="3600" kern="1200" dirty="0"/>
                <a:t>Nuclear piston</a:t>
              </a:r>
            </a:p>
          </p:txBody>
        </p:sp>
      </p:grpSp>
      <p:sp>
        <p:nvSpPr>
          <p:cNvPr id="3" name="TextBox 2">
            <a:extLst>
              <a:ext uri="{FF2B5EF4-FFF2-40B4-BE49-F238E27FC236}">
                <a16:creationId xmlns:a16="http://schemas.microsoft.com/office/drawing/2014/main" id="{36FFD7AB-A78D-47D0-AC0B-1EC1A1B8A152}"/>
              </a:ext>
            </a:extLst>
          </p:cNvPr>
          <p:cNvSpPr txBox="1"/>
          <p:nvPr/>
        </p:nvSpPr>
        <p:spPr>
          <a:xfrm>
            <a:off x="4122059" y="7135347"/>
            <a:ext cx="9847942" cy="523220"/>
          </a:xfrm>
          <a:prstGeom prst="rect">
            <a:avLst/>
          </a:prstGeom>
          <a:noFill/>
        </p:spPr>
        <p:txBody>
          <a:bodyPr wrap="square" rtlCol="0">
            <a:spAutoFit/>
          </a:bodyPr>
          <a:lstStyle/>
          <a:p>
            <a:r>
              <a:rPr lang="en-US" dirty="0">
                <a:solidFill>
                  <a:schemeClr val="bg1"/>
                </a:solidFill>
              </a:rPr>
              <a:t>Petrie, R. J., Koo, H., &amp; Yamada, K. M. (2014). Generation of Compartmentalized Pressure by a Nuclear Piston Governs Cell Motility in 3D Matrix. Science (New York, N.Y.), 345(6200), 1062. https://doi.org/10.1126/SCIENCE.1256965</a:t>
            </a:r>
          </a:p>
        </p:txBody>
      </p:sp>
    </p:spTree>
    <p:extLst>
      <p:ext uri="{BB962C8B-B14F-4D97-AF65-F5344CB8AC3E}">
        <p14:creationId xmlns:p14="http://schemas.microsoft.com/office/powerpoint/2010/main" val="4255908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D2D0-7F8C-45A0-BF82-C1B0262B7DD2}"/>
              </a:ext>
            </a:extLst>
          </p:cNvPr>
          <p:cNvSpPr>
            <a:spLocks noGrp="1"/>
          </p:cNvSpPr>
          <p:nvPr>
            <p:ph type="title"/>
          </p:nvPr>
        </p:nvSpPr>
        <p:spPr/>
        <p:txBody>
          <a:bodyPr/>
          <a:lstStyle/>
          <a:p>
            <a:r>
              <a:rPr lang="en-US" u="sng" dirty="0"/>
              <a:t>Visualization</a:t>
            </a:r>
          </a:p>
        </p:txBody>
      </p:sp>
      <p:pic>
        <p:nvPicPr>
          <p:cNvPr id="4" name="aad7297s1">
            <a:hlinkClick r:id="" action="ppaction://media"/>
            <a:extLst>
              <a:ext uri="{FF2B5EF4-FFF2-40B4-BE49-F238E27FC236}">
                <a16:creationId xmlns:a16="http://schemas.microsoft.com/office/drawing/2014/main" id="{290CE3B5-8BBD-43DC-9B79-AF1C83A11CC0}"/>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628075" y="2013690"/>
            <a:ext cx="6873910" cy="3289129"/>
          </a:xfrm>
          <a:prstGeom prst="rect">
            <a:avLst/>
          </a:prstGeom>
        </p:spPr>
      </p:pic>
      <p:sp>
        <p:nvSpPr>
          <p:cNvPr id="5" name="TextBox 4">
            <a:extLst>
              <a:ext uri="{FF2B5EF4-FFF2-40B4-BE49-F238E27FC236}">
                <a16:creationId xmlns:a16="http://schemas.microsoft.com/office/drawing/2014/main" id="{6D40F724-A6FC-4EE3-B3A5-69472A4B16A9}"/>
              </a:ext>
            </a:extLst>
          </p:cNvPr>
          <p:cNvSpPr txBox="1"/>
          <p:nvPr/>
        </p:nvSpPr>
        <p:spPr>
          <a:xfrm>
            <a:off x="628075" y="5763072"/>
            <a:ext cx="6873910" cy="954107"/>
          </a:xfrm>
          <a:prstGeom prst="rect">
            <a:avLst/>
          </a:prstGeom>
          <a:noFill/>
        </p:spPr>
        <p:txBody>
          <a:bodyPr wrap="square" rtlCol="0">
            <a:spAutoFit/>
          </a:bodyPr>
          <a:lstStyle/>
          <a:p>
            <a:r>
              <a:rPr lang="en-US" dirty="0" err="1"/>
              <a:t>Denais</a:t>
            </a:r>
            <a:r>
              <a:rPr lang="en-US" dirty="0"/>
              <a:t>, C. M., Gilbert, R. M., </a:t>
            </a:r>
            <a:r>
              <a:rPr lang="en-US" dirty="0" err="1"/>
              <a:t>Isermann</a:t>
            </a:r>
            <a:r>
              <a:rPr lang="en-US" dirty="0"/>
              <a:t>, P., McGregor, A. L., </a:t>
            </a:r>
            <a:r>
              <a:rPr lang="en-US" dirty="0" err="1"/>
              <a:t>Te</a:t>
            </a:r>
            <a:r>
              <a:rPr lang="en-US" dirty="0"/>
              <a:t> </a:t>
            </a:r>
            <a:r>
              <a:rPr lang="en-US" dirty="0" err="1"/>
              <a:t>Lindert</a:t>
            </a:r>
            <a:r>
              <a:rPr lang="en-US" dirty="0"/>
              <a:t>, M., </a:t>
            </a:r>
            <a:r>
              <a:rPr lang="en-US" dirty="0" err="1"/>
              <a:t>Weigelin</a:t>
            </a:r>
            <a:r>
              <a:rPr lang="en-US" dirty="0"/>
              <a:t>, B., Davidson, P. M., </a:t>
            </a:r>
            <a:r>
              <a:rPr lang="en-US" dirty="0" err="1"/>
              <a:t>Friedl</a:t>
            </a:r>
            <a:r>
              <a:rPr lang="en-US" dirty="0"/>
              <a:t>, P., Wolf, K., &amp; </a:t>
            </a:r>
            <a:r>
              <a:rPr lang="en-US" dirty="0" err="1"/>
              <a:t>Lammerding</a:t>
            </a:r>
            <a:r>
              <a:rPr lang="en-US" dirty="0"/>
              <a:t>, J. (2016). Nuclear envelope rupture and repair during cancer cell migration. Science, 352(6283), 353–358. https://doi.org/10.1126/SCIENCE.AAD7297</a:t>
            </a:r>
          </a:p>
        </p:txBody>
      </p:sp>
      <p:pic>
        <p:nvPicPr>
          <p:cNvPr id="6" name="abd4058_movie_s4">
            <a:hlinkClick r:id="" action="ppaction://media"/>
            <a:extLst>
              <a:ext uri="{FF2B5EF4-FFF2-40B4-BE49-F238E27FC236}">
                <a16:creationId xmlns:a16="http://schemas.microsoft.com/office/drawing/2014/main" id="{32046C77-8230-4657-B737-96A1FCEB387E}"/>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487105" y="932872"/>
            <a:ext cx="3363809" cy="4369947"/>
          </a:xfrm>
          <a:prstGeom prst="rect">
            <a:avLst/>
          </a:prstGeom>
        </p:spPr>
      </p:pic>
      <p:sp>
        <p:nvSpPr>
          <p:cNvPr id="7" name="TextBox 6">
            <a:extLst>
              <a:ext uri="{FF2B5EF4-FFF2-40B4-BE49-F238E27FC236}">
                <a16:creationId xmlns:a16="http://schemas.microsoft.com/office/drawing/2014/main" id="{FC2A4220-36B7-4C4A-A62A-0F0B2E323BF6}"/>
              </a:ext>
            </a:extLst>
          </p:cNvPr>
          <p:cNvSpPr txBox="1"/>
          <p:nvPr/>
        </p:nvSpPr>
        <p:spPr>
          <a:xfrm>
            <a:off x="8273143" y="5462476"/>
            <a:ext cx="4194629" cy="1384995"/>
          </a:xfrm>
          <a:prstGeom prst="rect">
            <a:avLst/>
          </a:prstGeom>
          <a:noFill/>
        </p:spPr>
        <p:txBody>
          <a:bodyPr wrap="square" rtlCol="0">
            <a:spAutoFit/>
          </a:bodyPr>
          <a:lstStyle/>
          <a:p>
            <a:r>
              <a:rPr lang="en-US" dirty="0"/>
              <a:t>Lee, H. P., </a:t>
            </a:r>
            <a:r>
              <a:rPr lang="en-US" dirty="0" err="1"/>
              <a:t>Alisafaei</a:t>
            </a:r>
            <a:r>
              <a:rPr lang="en-US" dirty="0"/>
              <a:t>, F., </a:t>
            </a:r>
            <a:r>
              <a:rPr lang="en-US" dirty="0" err="1"/>
              <a:t>Adebawale</a:t>
            </a:r>
            <a:r>
              <a:rPr lang="en-US" dirty="0"/>
              <a:t>, K., Chang, J., Shenoy, V. B., &amp; Chaudhuri, O. (2021). The nuclear piston activates mechanosensitive ion channels to generate cell migration paths in confining microenvironments. Science Advances, 7(2). https://doi.org/10.1126/SCIADV.ABD4058</a:t>
            </a:r>
          </a:p>
        </p:txBody>
      </p:sp>
    </p:spTree>
    <p:extLst>
      <p:ext uri="{BB962C8B-B14F-4D97-AF65-F5344CB8AC3E}">
        <p14:creationId xmlns:p14="http://schemas.microsoft.com/office/powerpoint/2010/main" val="945406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6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45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repeatCount="indefinite"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7842-6205-4002-9EFE-0B73AECC7BCF}"/>
              </a:ext>
            </a:extLst>
          </p:cNvPr>
          <p:cNvSpPr>
            <a:spLocks noGrp="1"/>
          </p:cNvSpPr>
          <p:nvPr>
            <p:ph type="title"/>
          </p:nvPr>
        </p:nvSpPr>
        <p:spPr/>
        <p:txBody>
          <a:bodyPr/>
          <a:lstStyle/>
          <a:p>
            <a:r>
              <a:rPr lang="en-US" u="sng" dirty="0"/>
              <a:t>Background</a:t>
            </a:r>
          </a:p>
        </p:txBody>
      </p:sp>
      <p:sp>
        <p:nvSpPr>
          <p:cNvPr id="3" name="Text Placeholder 2">
            <a:extLst>
              <a:ext uri="{FF2B5EF4-FFF2-40B4-BE49-F238E27FC236}">
                <a16:creationId xmlns:a16="http://schemas.microsoft.com/office/drawing/2014/main" id="{A8206907-868A-47C2-BFF6-D961775B4F0C}"/>
              </a:ext>
            </a:extLst>
          </p:cNvPr>
          <p:cNvSpPr>
            <a:spLocks noGrp="1"/>
          </p:cNvSpPr>
          <p:nvPr>
            <p:ph type="body" idx="1"/>
          </p:nvPr>
        </p:nvSpPr>
        <p:spPr>
          <a:xfrm>
            <a:off x="628075" y="2516609"/>
            <a:ext cx="6171022" cy="3493234"/>
          </a:xfrm>
        </p:spPr>
        <p:txBody>
          <a:bodyPr/>
          <a:lstStyle/>
          <a:p>
            <a:pPr>
              <a:lnSpc>
                <a:spcPct val="100000"/>
              </a:lnSpc>
              <a:buFont typeface="Wingdings" panose="05000000000000000000" pitchFamily="2" charset="2"/>
              <a:buChar char="Ø"/>
            </a:pPr>
            <a:r>
              <a:rPr lang="en-US" sz="2800" dirty="0"/>
              <a:t>Cell movement</a:t>
            </a:r>
          </a:p>
          <a:p>
            <a:pPr lvl="1">
              <a:lnSpc>
                <a:spcPct val="100000"/>
              </a:lnSpc>
              <a:buFont typeface="Wingdings" panose="05000000000000000000" pitchFamily="2" charset="2"/>
              <a:buChar char="Ø"/>
            </a:pPr>
            <a:r>
              <a:rPr lang="en-US" sz="2400" dirty="0"/>
              <a:t>Actin network</a:t>
            </a:r>
          </a:p>
          <a:p>
            <a:pPr lvl="1">
              <a:lnSpc>
                <a:spcPct val="100000"/>
              </a:lnSpc>
              <a:buFont typeface="Wingdings" panose="05000000000000000000" pitchFamily="2" charset="2"/>
              <a:buChar char="Ø"/>
            </a:pPr>
            <a:r>
              <a:rPr lang="en-US" sz="2400" dirty="0"/>
              <a:t>LINC complex</a:t>
            </a:r>
          </a:p>
          <a:p>
            <a:pPr marL="584200" lvl="1" indent="0">
              <a:lnSpc>
                <a:spcPct val="100000"/>
              </a:lnSpc>
              <a:buNone/>
            </a:pPr>
            <a:endParaRPr lang="en-US" sz="2400" dirty="0"/>
          </a:p>
          <a:p>
            <a:pPr>
              <a:lnSpc>
                <a:spcPct val="100000"/>
              </a:lnSpc>
              <a:buFont typeface="Wingdings" panose="05000000000000000000" pitchFamily="2" charset="2"/>
              <a:buChar char="Ø"/>
            </a:pPr>
            <a:r>
              <a:rPr lang="en-US" sz="2800" dirty="0"/>
              <a:t>Migration</a:t>
            </a:r>
          </a:p>
          <a:p>
            <a:pPr lvl="1">
              <a:lnSpc>
                <a:spcPct val="100000"/>
              </a:lnSpc>
              <a:buFont typeface="Wingdings" panose="05000000000000000000" pitchFamily="2" charset="2"/>
              <a:buChar char="Ø"/>
            </a:pPr>
            <a:r>
              <a:rPr lang="en-US" sz="2600" dirty="0"/>
              <a:t>Single vs. collective</a:t>
            </a:r>
          </a:p>
          <a:p>
            <a:pPr lvl="1">
              <a:lnSpc>
                <a:spcPct val="100000"/>
              </a:lnSpc>
              <a:buFont typeface="Wingdings" panose="05000000000000000000" pitchFamily="2" charset="2"/>
              <a:buChar char="Ø"/>
            </a:pPr>
            <a:r>
              <a:rPr lang="en-US" sz="2400" dirty="0"/>
              <a:t>Cell-cell interactions</a:t>
            </a:r>
          </a:p>
        </p:txBody>
      </p:sp>
      <p:pic>
        <p:nvPicPr>
          <p:cNvPr id="4" name="Picture 3">
            <a:extLst>
              <a:ext uri="{FF2B5EF4-FFF2-40B4-BE49-F238E27FC236}">
                <a16:creationId xmlns:a16="http://schemas.microsoft.com/office/drawing/2014/main" id="{614F9DF4-AE8E-420C-8032-8D07E4CAE1C1}"/>
              </a:ext>
            </a:extLst>
          </p:cNvPr>
          <p:cNvPicPr/>
          <p:nvPr/>
        </p:nvPicPr>
        <p:blipFill>
          <a:blip r:embed="rId3"/>
          <a:stretch>
            <a:fillRect/>
          </a:stretch>
        </p:blipFill>
        <p:spPr>
          <a:xfrm>
            <a:off x="4929645" y="355600"/>
            <a:ext cx="8416241" cy="6470506"/>
          </a:xfrm>
          <a:prstGeom prst="rect">
            <a:avLst/>
          </a:prstGeom>
        </p:spPr>
      </p:pic>
      <p:sp>
        <p:nvSpPr>
          <p:cNvPr id="5" name="TextBox 4">
            <a:extLst>
              <a:ext uri="{FF2B5EF4-FFF2-40B4-BE49-F238E27FC236}">
                <a16:creationId xmlns:a16="http://schemas.microsoft.com/office/drawing/2014/main" id="{FB304565-5BB3-4D1D-9452-B97983A2A343}"/>
              </a:ext>
            </a:extLst>
          </p:cNvPr>
          <p:cNvSpPr txBox="1"/>
          <p:nvPr/>
        </p:nvSpPr>
        <p:spPr>
          <a:xfrm>
            <a:off x="6185131" y="7172877"/>
            <a:ext cx="7663008" cy="523220"/>
          </a:xfrm>
          <a:prstGeom prst="rect">
            <a:avLst/>
          </a:prstGeom>
          <a:noFill/>
        </p:spPr>
        <p:txBody>
          <a:bodyPr wrap="square" rtlCol="0">
            <a:spAutoFit/>
          </a:bodyPr>
          <a:lstStyle/>
          <a:p>
            <a:r>
              <a:rPr lang="en-US" dirty="0">
                <a:solidFill>
                  <a:schemeClr val="bg1"/>
                </a:solidFill>
                <a:effectLst/>
                <a:latin typeface="Arial" panose="020B0604020202020204" pitchFamily="34" charset="0"/>
                <a:ea typeface="Calibri" panose="020F0502020204030204" pitchFamily="34" charset="0"/>
              </a:rPr>
              <a:t>A. </a:t>
            </a:r>
            <a:r>
              <a:rPr lang="en-US" dirty="0" err="1">
                <a:solidFill>
                  <a:schemeClr val="bg1"/>
                </a:solidFill>
                <a:effectLst/>
                <a:latin typeface="Arial" panose="020B0604020202020204" pitchFamily="34" charset="0"/>
                <a:ea typeface="Calibri" panose="020F0502020204030204" pitchFamily="34" charset="0"/>
              </a:rPr>
              <a:t>Fruleux</a:t>
            </a:r>
            <a:r>
              <a:rPr lang="en-US" dirty="0">
                <a:solidFill>
                  <a:schemeClr val="bg1"/>
                </a:solidFill>
                <a:effectLst/>
                <a:latin typeface="Arial" panose="020B0604020202020204" pitchFamily="34" charset="0"/>
                <a:ea typeface="Calibri" panose="020F0502020204030204" pitchFamily="34" charset="0"/>
              </a:rPr>
              <a:t> and R. J. Hawkins, “Physical role for the nucleus in cell migration,” </a:t>
            </a:r>
            <a:r>
              <a:rPr lang="en-US" i="1" dirty="0">
                <a:solidFill>
                  <a:schemeClr val="bg1"/>
                </a:solidFill>
                <a:effectLst/>
                <a:latin typeface="Arial" panose="020B0604020202020204" pitchFamily="34" charset="0"/>
                <a:ea typeface="Calibri" panose="020F0502020204030204" pitchFamily="34" charset="0"/>
              </a:rPr>
              <a:t>J. Phys. </a:t>
            </a:r>
            <a:r>
              <a:rPr lang="en-US" i="1" dirty="0" err="1">
                <a:solidFill>
                  <a:schemeClr val="bg1"/>
                </a:solidFill>
                <a:effectLst/>
                <a:latin typeface="Arial" panose="020B0604020202020204" pitchFamily="34" charset="0"/>
                <a:ea typeface="Calibri" panose="020F0502020204030204" pitchFamily="34" charset="0"/>
              </a:rPr>
              <a:t>Condens</a:t>
            </a:r>
            <a:r>
              <a:rPr lang="en-US" i="1" dirty="0">
                <a:solidFill>
                  <a:schemeClr val="bg1"/>
                </a:solidFill>
                <a:effectLst/>
                <a:latin typeface="Arial" panose="020B0604020202020204" pitchFamily="34" charset="0"/>
                <a:ea typeface="Calibri" panose="020F0502020204030204" pitchFamily="34" charset="0"/>
              </a:rPr>
              <a:t>. Matter</a:t>
            </a:r>
            <a:r>
              <a:rPr lang="en-US" dirty="0">
                <a:solidFill>
                  <a:schemeClr val="bg1"/>
                </a:solidFill>
                <a:effectLst/>
                <a:latin typeface="Arial" panose="020B0604020202020204" pitchFamily="34" charset="0"/>
                <a:ea typeface="Calibri" panose="020F0502020204030204" pitchFamily="34" charset="0"/>
              </a:rPr>
              <a:t>, vol. 28, no. 36, p. 363002, Jul. 2016, </a:t>
            </a:r>
            <a:r>
              <a:rPr lang="en-US" dirty="0" err="1">
                <a:solidFill>
                  <a:schemeClr val="bg1"/>
                </a:solidFill>
                <a:effectLst/>
                <a:latin typeface="Arial" panose="020B0604020202020204" pitchFamily="34" charset="0"/>
                <a:ea typeface="Calibri" panose="020F0502020204030204" pitchFamily="34" charset="0"/>
              </a:rPr>
              <a:t>doi</a:t>
            </a:r>
            <a:r>
              <a:rPr lang="en-US" dirty="0">
                <a:solidFill>
                  <a:schemeClr val="bg1"/>
                </a:solidFill>
                <a:effectLst/>
                <a:latin typeface="Arial" panose="020B0604020202020204" pitchFamily="34" charset="0"/>
                <a:ea typeface="Calibri" panose="020F0502020204030204" pitchFamily="34" charset="0"/>
              </a:rPr>
              <a:t>: 10.1088/0953-8984/28/36/363002.</a:t>
            </a:r>
            <a:endParaRPr lang="en-US" sz="1100" dirty="0">
              <a:solidFill>
                <a:schemeClr val="bg1"/>
              </a:solidFill>
            </a:endParaRPr>
          </a:p>
        </p:txBody>
      </p:sp>
    </p:spTree>
    <p:extLst>
      <p:ext uri="{BB962C8B-B14F-4D97-AF65-F5344CB8AC3E}">
        <p14:creationId xmlns:p14="http://schemas.microsoft.com/office/powerpoint/2010/main" val="99930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85A5-EF9C-48E8-A23F-E6BB8D5CDB76}"/>
              </a:ext>
            </a:extLst>
          </p:cNvPr>
          <p:cNvSpPr>
            <a:spLocks noGrp="1"/>
          </p:cNvSpPr>
          <p:nvPr>
            <p:ph type="title"/>
          </p:nvPr>
        </p:nvSpPr>
        <p:spPr/>
        <p:txBody>
          <a:bodyPr/>
          <a:lstStyle/>
          <a:p>
            <a:r>
              <a:rPr lang="en-US" u="sng" dirty="0"/>
              <a:t>Previous Approaches</a:t>
            </a:r>
          </a:p>
        </p:txBody>
      </p:sp>
      <p:sp>
        <p:nvSpPr>
          <p:cNvPr id="3" name="Text Placeholder 2">
            <a:extLst>
              <a:ext uri="{FF2B5EF4-FFF2-40B4-BE49-F238E27FC236}">
                <a16:creationId xmlns:a16="http://schemas.microsoft.com/office/drawing/2014/main" id="{52DF7417-BC7B-46A1-8AB9-034E48297376}"/>
              </a:ext>
            </a:extLst>
          </p:cNvPr>
          <p:cNvSpPr>
            <a:spLocks noGrp="1"/>
          </p:cNvSpPr>
          <p:nvPr>
            <p:ph type="body" idx="1"/>
          </p:nvPr>
        </p:nvSpPr>
        <p:spPr>
          <a:xfrm>
            <a:off x="628075" y="1441957"/>
            <a:ext cx="4936861" cy="2154406"/>
          </a:xfrm>
        </p:spPr>
        <p:txBody>
          <a:bodyPr/>
          <a:lstStyle/>
          <a:p>
            <a:pPr>
              <a:buFont typeface="Wingdings" panose="05000000000000000000" pitchFamily="2" charset="2"/>
              <a:buChar char="Ø"/>
            </a:pPr>
            <a:r>
              <a:rPr lang="en-US" sz="2400" dirty="0"/>
              <a:t>Enucleated mammal cells</a:t>
            </a:r>
          </a:p>
          <a:p>
            <a:pPr lvl="1">
              <a:buFont typeface="Wingdings" panose="05000000000000000000" pitchFamily="2" charset="2"/>
              <a:buChar char="Ø"/>
            </a:pPr>
            <a:r>
              <a:rPr lang="en-US" sz="2200" dirty="0"/>
              <a:t>Only planar migration</a:t>
            </a:r>
          </a:p>
          <a:p>
            <a:pPr lvl="1">
              <a:buFont typeface="Wingdings" panose="05000000000000000000" pitchFamily="2" charset="2"/>
              <a:buChar char="Ø"/>
            </a:pPr>
            <a:r>
              <a:rPr lang="en-US" sz="2200" dirty="0"/>
              <a:t>Decreased migration efficiency</a:t>
            </a:r>
          </a:p>
          <a:p>
            <a:pPr lvl="1">
              <a:buFont typeface="Wingdings" panose="05000000000000000000" pitchFamily="2" charset="2"/>
              <a:buChar char="Ø"/>
            </a:pPr>
            <a:endParaRPr lang="en-US" sz="2200" dirty="0"/>
          </a:p>
        </p:txBody>
      </p:sp>
      <p:pic>
        <p:nvPicPr>
          <p:cNvPr id="6" name="Picture 5">
            <a:extLst>
              <a:ext uri="{FF2B5EF4-FFF2-40B4-BE49-F238E27FC236}">
                <a16:creationId xmlns:a16="http://schemas.microsoft.com/office/drawing/2014/main" id="{0E9B3B28-49A6-4A49-BB15-265B0FB5FAEE}"/>
              </a:ext>
            </a:extLst>
          </p:cNvPr>
          <p:cNvPicPr>
            <a:picLocks noChangeAspect="1"/>
          </p:cNvPicPr>
          <p:nvPr/>
        </p:nvPicPr>
        <p:blipFill rotWithShape="1">
          <a:blip r:embed="rId3"/>
          <a:srcRect r="480"/>
          <a:stretch/>
        </p:blipFill>
        <p:spPr>
          <a:xfrm>
            <a:off x="1809166" y="3233275"/>
            <a:ext cx="8737288" cy="3327740"/>
          </a:xfrm>
          <a:prstGeom prst="rect">
            <a:avLst/>
          </a:prstGeom>
        </p:spPr>
      </p:pic>
      <p:sp>
        <p:nvSpPr>
          <p:cNvPr id="7" name="TextBox 6">
            <a:extLst>
              <a:ext uri="{FF2B5EF4-FFF2-40B4-BE49-F238E27FC236}">
                <a16:creationId xmlns:a16="http://schemas.microsoft.com/office/drawing/2014/main" id="{AF5877DD-7E7D-481C-84CE-B2DFD18D59B6}"/>
              </a:ext>
            </a:extLst>
          </p:cNvPr>
          <p:cNvSpPr txBox="1"/>
          <p:nvPr/>
        </p:nvSpPr>
        <p:spPr>
          <a:xfrm>
            <a:off x="4928001" y="7148175"/>
            <a:ext cx="8563384" cy="523220"/>
          </a:xfrm>
          <a:prstGeom prst="rect">
            <a:avLst/>
          </a:prstGeom>
          <a:noFill/>
        </p:spPr>
        <p:txBody>
          <a:bodyPr wrap="square" rtlCol="0">
            <a:spAutoFit/>
          </a:bodyPr>
          <a:lstStyle/>
          <a:p>
            <a:r>
              <a:rPr lang="en-US" dirty="0">
                <a:solidFill>
                  <a:schemeClr val="bg1"/>
                </a:solidFill>
                <a:effectLst/>
                <a:latin typeface="Arial" panose="020B0604020202020204" pitchFamily="34" charset="0"/>
                <a:ea typeface="Calibri" panose="020F0502020204030204" pitchFamily="34" charset="0"/>
              </a:rPr>
              <a:t>D. M. Graham </a:t>
            </a:r>
            <a:r>
              <a:rPr lang="en-US" i="1" dirty="0">
                <a:solidFill>
                  <a:schemeClr val="bg1"/>
                </a:solidFill>
                <a:effectLst/>
                <a:latin typeface="Arial" panose="020B0604020202020204" pitchFamily="34" charset="0"/>
                <a:ea typeface="Calibri" panose="020F0502020204030204" pitchFamily="34" charset="0"/>
              </a:rPr>
              <a:t>et al.</a:t>
            </a:r>
            <a:r>
              <a:rPr lang="en-US" dirty="0">
                <a:solidFill>
                  <a:schemeClr val="bg1"/>
                </a:solidFill>
                <a:effectLst/>
                <a:latin typeface="Arial" panose="020B0604020202020204" pitchFamily="34" charset="0"/>
                <a:ea typeface="Calibri" panose="020F0502020204030204" pitchFamily="34" charset="0"/>
              </a:rPr>
              <a:t>, “Enucleated cells reveal differential roles of the nucleus in cell migration, polarity, and </a:t>
            </a:r>
            <a:r>
              <a:rPr lang="en-US" dirty="0" err="1">
                <a:solidFill>
                  <a:schemeClr val="bg1"/>
                </a:solidFill>
                <a:effectLst/>
                <a:latin typeface="Arial" panose="020B0604020202020204" pitchFamily="34" charset="0"/>
                <a:ea typeface="Calibri" panose="020F0502020204030204" pitchFamily="34" charset="0"/>
              </a:rPr>
              <a:t>mechanotransduction</a:t>
            </a:r>
            <a:r>
              <a:rPr lang="en-US" dirty="0">
                <a:solidFill>
                  <a:schemeClr val="bg1"/>
                </a:solidFill>
                <a:effectLst/>
                <a:latin typeface="Arial" panose="020B0604020202020204" pitchFamily="34" charset="0"/>
                <a:ea typeface="Calibri" panose="020F0502020204030204" pitchFamily="34" charset="0"/>
              </a:rPr>
              <a:t>,” </a:t>
            </a:r>
            <a:r>
              <a:rPr lang="en-US" i="1" dirty="0">
                <a:solidFill>
                  <a:schemeClr val="bg1"/>
                </a:solidFill>
                <a:effectLst/>
                <a:latin typeface="Arial" panose="020B0604020202020204" pitchFamily="34" charset="0"/>
                <a:ea typeface="Calibri" panose="020F0502020204030204" pitchFamily="34" charset="0"/>
              </a:rPr>
              <a:t>J. Cell Biol.</a:t>
            </a:r>
            <a:r>
              <a:rPr lang="en-US" dirty="0">
                <a:solidFill>
                  <a:schemeClr val="bg1"/>
                </a:solidFill>
                <a:effectLst/>
                <a:latin typeface="Arial" panose="020B0604020202020204" pitchFamily="34" charset="0"/>
                <a:ea typeface="Calibri" panose="020F0502020204030204" pitchFamily="34" charset="0"/>
              </a:rPr>
              <a:t>, vol. 217, no. 3, pp. 895–914, Mar. 2018, </a:t>
            </a:r>
            <a:r>
              <a:rPr lang="en-US" dirty="0" err="1">
                <a:solidFill>
                  <a:schemeClr val="bg1"/>
                </a:solidFill>
                <a:effectLst/>
                <a:latin typeface="Arial" panose="020B0604020202020204" pitchFamily="34" charset="0"/>
                <a:ea typeface="Calibri" panose="020F0502020204030204" pitchFamily="34" charset="0"/>
              </a:rPr>
              <a:t>doi</a:t>
            </a:r>
            <a:r>
              <a:rPr lang="en-US" dirty="0">
                <a:solidFill>
                  <a:schemeClr val="bg1"/>
                </a:solidFill>
                <a:effectLst/>
                <a:latin typeface="Arial" panose="020B0604020202020204" pitchFamily="34" charset="0"/>
                <a:ea typeface="Calibri" panose="020F0502020204030204" pitchFamily="34" charset="0"/>
              </a:rPr>
              <a:t>: 10.1083/JCB.201706097.</a:t>
            </a:r>
            <a:endParaRPr lang="en-US" sz="1100" dirty="0">
              <a:solidFill>
                <a:schemeClr val="bg1"/>
              </a:solidFill>
            </a:endParaRPr>
          </a:p>
        </p:txBody>
      </p:sp>
    </p:spTree>
    <p:extLst>
      <p:ext uri="{BB962C8B-B14F-4D97-AF65-F5344CB8AC3E}">
        <p14:creationId xmlns:p14="http://schemas.microsoft.com/office/powerpoint/2010/main" val="2448516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4546-2726-45F2-A2BE-4915748365BB}"/>
              </a:ext>
            </a:extLst>
          </p:cNvPr>
          <p:cNvSpPr>
            <a:spLocks noGrp="1"/>
          </p:cNvSpPr>
          <p:nvPr>
            <p:ph type="title"/>
          </p:nvPr>
        </p:nvSpPr>
        <p:spPr/>
        <p:txBody>
          <a:bodyPr/>
          <a:lstStyle/>
          <a:p>
            <a:r>
              <a:rPr lang="en-US" u="sng" dirty="0"/>
              <a:t>Previous Approaches</a:t>
            </a:r>
          </a:p>
        </p:txBody>
      </p:sp>
      <p:sp>
        <p:nvSpPr>
          <p:cNvPr id="3" name="Text Placeholder 2">
            <a:extLst>
              <a:ext uri="{FF2B5EF4-FFF2-40B4-BE49-F238E27FC236}">
                <a16:creationId xmlns:a16="http://schemas.microsoft.com/office/drawing/2014/main" id="{5589C62C-1483-4289-8126-E26C1FF169A4}"/>
              </a:ext>
            </a:extLst>
          </p:cNvPr>
          <p:cNvSpPr>
            <a:spLocks noGrp="1"/>
          </p:cNvSpPr>
          <p:nvPr>
            <p:ph type="body" idx="1"/>
          </p:nvPr>
        </p:nvSpPr>
        <p:spPr>
          <a:xfrm>
            <a:off x="628075" y="2081483"/>
            <a:ext cx="12561453" cy="2154406"/>
          </a:xfrm>
        </p:spPr>
        <p:txBody>
          <a:bodyPr/>
          <a:lstStyle/>
          <a:p>
            <a:pPr>
              <a:buFont typeface="Wingdings" panose="05000000000000000000" pitchFamily="2" charset="2"/>
              <a:buChar char="Ø"/>
            </a:pPr>
            <a:r>
              <a:rPr lang="en-US" sz="2400" dirty="0"/>
              <a:t>Metastatic prostate cancer</a:t>
            </a:r>
          </a:p>
          <a:p>
            <a:pPr lvl="1">
              <a:buFont typeface="Wingdings" panose="05000000000000000000" pitchFamily="2" charset="2"/>
              <a:buChar char="Ø"/>
            </a:pPr>
            <a:r>
              <a:rPr lang="en-US" sz="2200" dirty="0"/>
              <a:t>Cancer vs. normal cell nucleus</a:t>
            </a:r>
          </a:p>
          <a:p>
            <a:pPr lvl="1">
              <a:buFont typeface="Wingdings" panose="05000000000000000000" pitchFamily="2" charset="2"/>
              <a:buChar char="Ø"/>
            </a:pPr>
            <a:r>
              <a:rPr lang="en-US" sz="2200" dirty="0"/>
              <a:t>Varied aggressiveness </a:t>
            </a:r>
          </a:p>
          <a:p>
            <a:pPr lvl="1">
              <a:buFont typeface="Wingdings" panose="05000000000000000000" pitchFamily="2" charset="2"/>
              <a:buChar char="Ø"/>
            </a:pPr>
            <a:endParaRPr lang="en-US" sz="2200" dirty="0"/>
          </a:p>
        </p:txBody>
      </p:sp>
      <p:pic>
        <p:nvPicPr>
          <p:cNvPr id="7" name="Picture 6">
            <a:extLst>
              <a:ext uri="{FF2B5EF4-FFF2-40B4-BE49-F238E27FC236}">
                <a16:creationId xmlns:a16="http://schemas.microsoft.com/office/drawing/2014/main" id="{62849D29-FAED-41B4-9A78-639385491A22}"/>
              </a:ext>
            </a:extLst>
          </p:cNvPr>
          <p:cNvPicPr>
            <a:picLocks noChangeAspect="1"/>
          </p:cNvPicPr>
          <p:nvPr/>
        </p:nvPicPr>
        <p:blipFill>
          <a:blip r:embed="rId3"/>
          <a:stretch>
            <a:fillRect/>
          </a:stretch>
        </p:blipFill>
        <p:spPr>
          <a:xfrm>
            <a:off x="6551807" y="1543535"/>
            <a:ext cx="5603907" cy="4804148"/>
          </a:xfrm>
          <a:prstGeom prst="rect">
            <a:avLst/>
          </a:prstGeom>
        </p:spPr>
      </p:pic>
      <p:sp>
        <p:nvSpPr>
          <p:cNvPr id="8" name="TextBox 7">
            <a:extLst>
              <a:ext uri="{FF2B5EF4-FFF2-40B4-BE49-F238E27FC236}">
                <a16:creationId xmlns:a16="http://schemas.microsoft.com/office/drawing/2014/main" id="{F82D3C6A-3EB3-4D46-9942-7E0DE5541BBD}"/>
              </a:ext>
            </a:extLst>
          </p:cNvPr>
          <p:cNvSpPr txBox="1"/>
          <p:nvPr/>
        </p:nvSpPr>
        <p:spPr>
          <a:xfrm>
            <a:off x="5899361" y="7141970"/>
            <a:ext cx="7831154" cy="523220"/>
          </a:xfrm>
          <a:prstGeom prst="rect">
            <a:avLst/>
          </a:prstGeom>
          <a:noFill/>
        </p:spPr>
        <p:txBody>
          <a:bodyPr wrap="square" rtlCol="0">
            <a:spAutoFit/>
          </a:bodyPr>
          <a:lstStyle/>
          <a:p>
            <a:r>
              <a:rPr lang="en-US" dirty="0">
                <a:solidFill>
                  <a:schemeClr val="bg1"/>
                </a:solidFill>
                <a:effectLst/>
                <a:latin typeface="Arial" panose="020B0604020202020204" pitchFamily="34" charset="0"/>
                <a:ea typeface="Calibri" panose="020F0502020204030204" pitchFamily="34" charset="0"/>
              </a:rPr>
              <a:t>Z. S. Khan, J. M. Santos, and F. Hussain, “Aggressive prostate cancer cell nuclei have reduced stiffness,” </a:t>
            </a:r>
            <a:r>
              <a:rPr lang="en-US" i="1" dirty="0" err="1">
                <a:solidFill>
                  <a:schemeClr val="bg1"/>
                </a:solidFill>
                <a:effectLst/>
                <a:latin typeface="Arial" panose="020B0604020202020204" pitchFamily="34" charset="0"/>
                <a:ea typeface="Calibri" panose="020F0502020204030204" pitchFamily="34" charset="0"/>
              </a:rPr>
              <a:t>Biomicrofluidics</a:t>
            </a:r>
            <a:r>
              <a:rPr lang="en-US" dirty="0">
                <a:solidFill>
                  <a:schemeClr val="bg1"/>
                </a:solidFill>
                <a:effectLst/>
                <a:latin typeface="Arial" panose="020B0604020202020204" pitchFamily="34" charset="0"/>
                <a:ea typeface="Calibri" panose="020F0502020204030204" pitchFamily="34" charset="0"/>
              </a:rPr>
              <a:t>, vol. 12, no. 1, p. 014102, Jan. 2018, </a:t>
            </a:r>
            <a:r>
              <a:rPr lang="en-US" dirty="0" err="1">
                <a:solidFill>
                  <a:schemeClr val="bg1"/>
                </a:solidFill>
                <a:effectLst/>
                <a:latin typeface="Arial" panose="020B0604020202020204" pitchFamily="34" charset="0"/>
                <a:ea typeface="Calibri" panose="020F0502020204030204" pitchFamily="34" charset="0"/>
              </a:rPr>
              <a:t>doi</a:t>
            </a:r>
            <a:r>
              <a:rPr lang="en-US" dirty="0">
                <a:solidFill>
                  <a:schemeClr val="bg1"/>
                </a:solidFill>
                <a:effectLst/>
                <a:latin typeface="Arial" panose="020B0604020202020204" pitchFamily="34" charset="0"/>
                <a:ea typeface="Calibri" panose="020F0502020204030204" pitchFamily="34" charset="0"/>
              </a:rPr>
              <a:t>: 10.1063/1.5019728.</a:t>
            </a:r>
            <a:endParaRPr lang="en-US" sz="1100" dirty="0">
              <a:solidFill>
                <a:schemeClr val="bg1"/>
              </a:solidFill>
            </a:endParaRPr>
          </a:p>
        </p:txBody>
      </p:sp>
    </p:spTree>
    <p:extLst>
      <p:ext uri="{BB962C8B-B14F-4D97-AF65-F5344CB8AC3E}">
        <p14:creationId xmlns:p14="http://schemas.microsoft.com/office/powerpoint/2010/main" val="1040423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63F2-4A18-460B-A872-42267A1CD806}"/>
              </a:ext>
            </a:extLst>
          </p:cNvPr>
          <p:cNvSpPr>
            <a:spLocks noGrp="1"/>
          </p:cNvSpPr>
          <p:nvPr>
            <p:ph type="title"/>
          </p:nvPr>
        </p:nvSpPr>
        <p:spPr/>
        <p:txBody>
          <a:bodyPr/>
          <a:lstStyle/>
          <a:p>
            <a:r>
              <a:rPr lang="en-US" u="sng" dirty="0"/>
              <a:t>Roadmap</a:t>
            </a:r>
          </a:p>
        </p:txBody>
      </p:sp>
      <p:sp>
        <p:nvSpPr>
          <p:cNvPr id="3" name="Text Placeholder 2">
            <a:extLst>
              <a:ext uri="{FF2B5EF4-FFF2-40B4-BE49-F238E27FC236}">
                <a16:creationId xmlns:a16="http://schemas.microsoft.com/office/drawing/2014/main" id="{B3173ADD-A4F7-4FC9-ABE1-7C7042A51A3F}"/>
              </a:ext>
            </a:extLst>
          </p:cNvPr>
          <p:cNvSpPr>
            <a:spLocks noGrp="1"/>
          </p:cNvSpPr>
          <p:nvPr>
            <p:ph type="body" idx="1"/>
          </p:nvPr>
        </p:nvSpPr>
        <p:spPr>
          <a:xfrm>
            <a:off x="628075" y="2081483"/>
            <a:ext cx="6280725" cy="3447067"/>
          </a:xfrm>
        </p:spPr>
        <p:txBody>
          <a:bodyPr/>
          <a:lstStyle/>
          <a:p>
            <a:pPr>
              <a:lnSpc>
                <a:spcPct val="200000"/>
              </a:lnSpc>
              <a:buFont typeface="Wingdings" panose="05000000000000000000" pitchFamily="2" charset="2"/>
              <a:buChar char="Ø"/>
            </a:pPr>
            <a:r>
              <a:rPr lang="en-US" sz="2400" dirty="0"/>
              <a:t>Establish a cell migration assay</a:t>
            </a:r>
          </a:p>
          <a:p>
            <a:pPr>
              <a:lnSpc>
                <a:spcPct val="200000"/>
              </a:lnSpc>
              <a:buFont typeface="Wingdings" panose="05000000000000000000" pitchFamily="2" charset="2"/>
              <a:buChar char="Ø"/>
            </a:pPr>
            <a:r>
              <a:rPr lang="en-US" sz="2400" dirty="0"/>
              <a:t>Technique validation</a:t>
            </a:r>
          </a:p>
          <a:p>
            <a:pPr>
              <a:lnSpc>
                <a:spcPct val="200000"/>
              </a:lnSpc>
              <a:buFont typeface="Wingdings" panose="05000000000000000000" pitchFamily="2" charset="2"/>
              <a:buChar char="Ø"/>
            </a:pPr>
            <a:r>
              <a:rPr lang="en-US" sz="2400" dirty="0"/>
              <a:t>Modify mechanical properties</a:t>
            </a:r>
          </a:p>
          <a:p>
            <a:pPr>
              <a:lnSpc>
                <a:spcPct val="200000"/>
              </a:lnSpc>
              <a:buFont typeface="Wingdings" panose="05000000000000000000" pitchFamily="2" charset="2"/>
              <a:buChar char="Ø"/>
            </a:pPr>
            <a:r>
              <a:rPr lang="en-US" sz="2400" dirty="0"/>
              <a:t>Cytoskeletal and nuclear strain mapping</a:t>
            </a:r>
          </a:p>
        </p:txBody>
      </p:sp>
    </p:spTree>
    <p:extLst>
      <p:ext uri="{BB962C8B-B14F-4D97-AF65-F5344CB8AC3E}">
        <p14:creationId xmlns:p14="http://schemas.microsoft.com/office/powerpoint/2010/main" val="4017070093"/>
      </p:ext>
    </p:extLst>
  </p:cSld>
  <p:clrMapOvr>
    <a:masterClrMapping/>
  </p:clrMapOvr>
  <p:transition>
    <p:fade/>
  </p:transition>
</p:sld>
</file>

<file path=ppt/theme/theme1.xml><?xml version="1.0" encoding="utf-8"?>
<a:theme xmlns:a="http://schemas.openxmlformats.org/drawingml/2006/main" name="Office Theme">
  <a:themeElements>
    <a:clrScheme name="2016 CSU Brand">
      <a:dk1>
        <a:srgbClr val="4E4E50"/>
      </a:dk1>
      <a:lt1>
        <a:srgbClr val="FFFFFF"/>
      </a:lt1>
      <a:dk2>
        <a:srgbClr val="1E4D2B"/>
      </a:dk2>
      <a:lt2>
        <a:srgbClr val="C8C371"/>
      </a:lt2>
      <a:accent1>
        <a:srgbClr val="D9782C"/>
      </a:accent1>
      <a:accent2>
        <a:srgbClr val="C8D744"/>
      </a:accent2>
      <a:accent3>
        <a:srgbClr val="F2EA36"/>
      </a:accent3>
      <a:accent4>
        <a:srgbClr val="12A3B6"/>
      </a:accent4>
      <a:accent5>
        <a:srgbClr val="CC5330"/>
      </a:accent5>
      <a:accent6>
        <a:srgbClr val="105456"/>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4172</TotalTime>
  <Words>1311</Words>
  <Application>Microsoft Office PowerPoint</Application>
  <PresentationFormat>Custom</PresentationFormat>
  <Paragraphs>55</Paragraphs>
  <Slides>7</Slides>
  <Notes>7</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Libre Franklin</vt:lpstr>
      <vt:lpstr>Arial</vt:lpstr>
      <vt:lpstr>Wingdings</vt:lpstr>
      <vt:lpstr>Calibri</vt:lpstr>
      <vt:lpstr>Office Theme</vt:lpstr>
      <vt:lpstr>PowerPoint Presentation</vt:lpstr>
      <vt:lpstr>Significance</vt:lpstr>
      <vt:lpstr>Visualization</vt:lpstr>
      <vt:lpstr>Background</vt:lpstr>
      <vt:lpstr>Previous Approaches</vt:lpstr>
      <vt:lpstr>Previous Approaches</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Brady Hine</dc:creator>
  <cp:lastModifiedBy>Brady Hine</cp:lastModifiedBy>
  <cp:revision>2</cp:revision>
  <dcterms:modified xsi:type="dcterms:W3CDTF">2021-09-10T15:38:56Z</dcterms:modified>
</cp:coreProperties>
</file>