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Dufour" userId="S::bdufour@jbdelasalle.com::d6a651bf-0738-4727-a0b3-b33aa16790f0" providerId="AD" clId="Web-{73FDABB3-5EFF-63E8-9C18-3FCE94148959}"/>
    <pc:docChg chg="modSld">
      <pc:chgData name="Bastien Dufour" userId="S::bdufour@jbdelasalle.com::d6a651bf-0738-4727-a0b3-b33aa16790f0" providerId="AD" clId="Web-{73FDABB3-5EFF-63E8-9C18-3FCE94148959}" dt="2019-01-18T08:17:21.090" v="2" actId="20577"/>
      <pc:docMkLst>
        <pc:docMk/>
      </pc:docMkLst>
      <pc:sldChg chg="modSp">
        <pc:chgData name="Bastien Dufour" userId="S::bdufour@jbdelasalle.com::d6a651bf-0738-4727-a0b3-b33aa16790f0" providerId="AD" clId="Web-{73FDABB3-5EFF-63E8-9C18-3FCE94148959}" dt="2019-01-18T08:17:21.090" v="2" actId="20577"/>
        <pc:sldMkLst>
          <pc:docMk/>
          <pc:sldMk cId="0" sldId="264"/>
        </pc:sldMkLst>
        <pc:spChg chg="mod">
          <ac:chgData name="Bastien Dufour" userId="S::bdufour@jbdelasalle.com::d6a651bf-0738-4727-a0b3-b33aa16790f0" providerId="AD" clId="Web-{73FDABB3-5EFF-63E8-9C18-3FCE94148959}" dt="2019-01-18T08:17:21.090" v="2" actId="20577"/>
          <ac:spMkLst>
            <pc:docMk/>
            <pc:sldMk cId="0" sldId="264"/>
            <ac:spMk id="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40bb248b9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40bb248b9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943c7b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943c7b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4a211f9d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4a211f9d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4a211f9d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4a211f9d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a211f9d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a211f9dc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bab1fe2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bab1fe2b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6717d2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6717d2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943c7b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943c7b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43c7b0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43c7b0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943c7b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943c7b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615825" y="1311950"/>
            <a:ext cx="74292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❖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◆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◆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0400" y="350400"/>
            <a:ext cx="54300" cy="67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600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029275" y="0"/>
            <a:ext cx="114600" cy="514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  <a:defRPr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47250" y="1782300"/>
            <a:ext cx="8449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362925" y="2559250"/>
            <a:ext cx="4739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Calibri"/>
              <a:buNone/>
              <a:defRPr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2097350" y="1782300"/>
            <a:ext cx="6891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" sz="4700">
                <a:solidFill>
                  <a:schemeClr val="dk1"/>
                </a:solidFill>
              </a:rPr>
              <a:t>Programmation web</a:t>
            </a:r>
            <a:endParaRPr sz="4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628575" y="2559250"/>
            <a:ext cx="5474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145AC"/>
              </a:buClr>
              <a:buSzPts val="1600"/>
              <a:buFont typeface="Noto Sans Symbols"/>
              <a:buNone/>
            </a:pPr>
            <a:r>
              <a:rPr lang="en"/>
              <a:t>COURS 07 – Base de données et fichiers en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Fermeture d’un fichier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666825" y="1752975"/>
            <a:ext cx="78342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Une fois le traitement effectué, il faut fermer le fichier avec la commande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666825" y="2810275"/>
            <a:ext cx="17025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Exemple :</a:t>
            </a:r>
            <a:endParaRPr sz="1800"/>
          </a:p>
        </p:txBody>
      </p:sp>
      <p:sp>
        <p:nvSpPr>
          <p:cNvPr id="108" name="Google Shape;108;p13"/>
          <p:cNvSpPr txBox="1"/>
          <p:nvPr/>
        </p:nvSpPr>
        <p:spPr>
          <a:xfrm>
            <a:off x="649875" y="3245350"/>
            <a:ext cx="63114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$monfichier = fopen('infos.txt', 'r');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fclose($monfichier);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Connexion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615825" y="1385225"/>
            <a:ext cx="7735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utilise une extension PHP appelée PDO pour se connecter sur une base de données</a:t>
            </a:r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704250" y="1821325"/>
            <a:ext cx="77355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$bdd = new PDO('mysql:host=nomHote;dbname=nomBdd;charset=utf8', 'login', 'password');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743025" y="2991100"/>
            <a:ext cx="65574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dk1"/>
                </a:solidFill>
              </a:rPr>
              <a:t>le nom de l'hôte</a:t>
            </a:r>
            <a:r>
              <a:rPr lang="en">
                <a:solidFill>
                  <a:schemeClr val="dk1"/>
                </a:solidFill>
              </a:rPr>
              <a:t> : c'est l'adresse de l'ordinateur où MySQL est installé (comme une adresse IP).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dk1"/>
                </a:solidFill>
              </a:rPr>
              <a:t>la base</a:t>
            </a:r>
            <a:r>
              <a:rPr lang="en">
                <a:solidFill>
                  <a:schemeClr val="dk1"/>
                </a:solidFill>
              </a:rPr>
              <a:t> : c'est le nom de la base de données à laquelle vous voulez vous connecter.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dk1"/>
                </a:solidFill>
              </a:rPr>
              <a:t>le login</a:t>
            </a:r>
            <a:r>
              <a:rPr lang="en">
                <a:solidFill>
                  <a:schemeClr val="dk1"/>
                </a:solidFill>
              </a:rPr>
              <a:t> : il permet de vous identifier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dk1"/>
                </a:solidFill>
              </a:rPr>
              <a:t>le mot de passe</a:t>
            </a:r>
            <a:r>
              <a:rPr lang="en">
                <a:solidFill>
                  <a:schemeClr val="dk1"/>
                </a:solidFill>
              </a:rPr>
              <a:t> : il permet de sécuriser la connexion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649875" y="2657375"/>
            <a:ext cx="77898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informations nécessaires pour se connecter sont 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Exécuter une requête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743025" y="1831000"/>
            <a:ext cx="7538400" cy="19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Pour exécuter une requête sur la base de données, on utilise la commande :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$reponse = $bdd-&gt;query('SELECT truc FROM TableMachin');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$reponse</a:t>
            </a:r>
            <a:r>
              <a:rPr lang="en" sz="1500">
                <a:solidFill>
                  <a:schemeClr val="dk1"/>
                </a:solidFill>
              </a:rPr>
              <a:t> est la réponse de la base de données.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Récupération des résultats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Récupération de la première valeur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743025" y="1194350"/>
            <a:ext cx="6557400" cy="3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Pour voir ce que contient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$reponse</a:t>
            </a:r>
            <a:r>
              <a:rPr lang="en">
                <a:solidFill>
                  <a:schemeClr val="dk1"/>
                </a:solidFill>
              </a:rPr>
              <a:t>, il faudra utiliser la fonction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>
                <a:solidFill>
                  <a:schemeClr val="dk1"/>
                </a:solidFill>
              </a:rPr>
              <a:t> qui renverra les différentes lignes de réponse de la base de données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Pour récupérer une seule valeur de la colonne truc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$data = $reponse-&gt;fetch();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Récupération des résultats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Récupération de toutes les valeurs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743025" y="1194350"/>
            <a:ext cx="6557400" cy="3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Pour voir ce que contient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$reponse</a:t>
            </a:r>
            <a:r>
              <a:rPr lang="en" sz="1600">
                <a:solidFill>
                  <a:schemeClr val="dk1"/>
                </a:solidFill>
              </a:rPr>
              <a:t>, il faudra utiliser la fonction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600">
                <a:solidFill>
                  <a:schemeClr val="dk1"/>
                </a:solidFill>
              </a:rPr>
              <a:t> qui renverra les différentes lignes de réponse de la base de données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Pour récupérer et afficher tous les valeurs de la colonne truc 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($donnees = $reponse-&gt;fetch())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$donnees["truc"].'&lt;br&gt;';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Récupération du nombre de lignes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743025" y="1752975"/>
            <a:ext cx="65574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Pour connaître le nombre de lignes de résultats d’une requête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$reponse</a:t>
            </a:r>
            <a:r>
              <a:rPr lang="en" sz="1600">
                <a:solidFill>
                  <a:schemeClr val="dk1"/>
                </a:solidFill>
              </a:rPr>
              <a:t>, on utilise la méthode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rowCount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$reponse-&gt;rowCount();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Ouverture d’un fichier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743025" y="1371975"/>
            <a:ext cx="65574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Pour ouvrir un fichier on utilise la fonction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" sz="1800"/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764675" y="2235675"/>
            <a:ext cx="6795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$monfichier = fopen('infos.txt', option);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43025" y="1862550"/>
            <a:ext cx="5835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Exemple :</a:t>
            </a:r>
            <a:endParaRPr sz="1800"/>
          </a:p>
        </p:txBody>
      </p:sp>
      <p:sp>
        <p:nvSpPr>
          <p:cNvPr id="77" name="Google Shape;77;p10"/>
          <p:cNvSpPr txBox="1"/>
          <p:nvPr/>
        </p:nvSpPr>
        <p:spPr>
          <a:xfrm>
            <a:off x="764675" y="3404175"/>
            <a:ext cx="80646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 : ouverture en lecture seule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w : </a:t>
            </a:r>
            <a:r>
              <a:rPr lang="en" sz="1600">
                <a:solidFill>
                  <a:schemeClr val="dk1"/>
                </a:solidFill>
              </a:rPr>
              <a:t>ouverture</a:t>
            </a:r>
            <a:r>
              <a:rPr lang="en" sz="1600"/>
              <a:t> en écriture seule. Les données existantes sont écrasées.Si le fichier n'existe pas, il est créé.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: </a:t>
            </a:r>
            <a:r>
              <a:rPr lang="en" sz="1600">
                <a:solidFill>
                  <a:schemeClr val="dk1"/>
                </a:solidFill>
              </a:rPr>
              <a:t>ouverture </a:t>
            </a:r>
            <a:r>
              <a:rPr lang="en" sz="1600"/>
              <a:t>en écriture et insertion à la fin du fichier. Si le fichier n'existe pas, il est créé.</a:t>
            </a:r>
            <a:endParaRPr sz="1600"/>
          </a:p>
        </p:txBody>
      </p:sp>
      <p:sp>
        <p:nvSpPr>
          <p:cNvPr id="78" name="Google Shape;78;p10"/>
          <p:cNvSpPr txBox="1"/>
          <p:nvPr/>
        </p:nvSpPr>
        <p:spPr>
          <a:xfrm>
            <a:off x="764675" y="2976575"/>
            <a:ext cx="2734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Options possibles :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d’un fichier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743025" y="2824275"/>
            <a:ext cx="65574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$monfichier = fopen('infos.txt', 'r');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while (!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feof($monfichier)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$line =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sz="1800">
                <a:solidFill>
                  <a:schemeClr val="dk1"/>
                </a:solidFill>
              </a:rPr>
              <a:t> (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$monfichier);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$line;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743025" y="1524375"/>
            <a:ext cx="81660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La commande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sz="1800"/>
              <a:t> permet de lire une ligne d’un fichier.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La commande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lang="en" sz="1800"/>
              <a:t> indique si on est à la fin du fichier.</a:t>
            </a:r>
            <a:endParaRPr sz="1800"/>
          </a:p>
        </p:txBody>
      </p:sp>
      <p:sp>
        <p:nvSpPr>
          <p:cNvPr id="88" name="Google Shape;88;p11"/>
          <p:cNvSpPr txBox="1"/>
          <p:nvPr/>
        </p:nvSpPr>
        <p:spPr>
          <a:xfrm>
            <a:off x="743025" y="2395950"/>
            <a:ext cx="5835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Exemple :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Ecriture d’un fichier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title" idx="2"/>
          </p:nvPr>
        </p:nvSpPr>
        <p:spPr>
          <a:xfrm>
            <a:off x="649875" y="674900"/>
            <a:ext cx="43638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743025" y="2595675"/>
            <a:ext cx="65574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$monfichier = fopen('infos.txt', 'w');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fputs($monfichier,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machainedecaracteres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743025" y="1524375"/>
            <a:ext cx="81660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800" dirty="0"/>
              <a:t>La </a:t>
            </a:r>
            <a:r>
              <a:rPr lang="en" sz="1800" dirty="0" err="1"/>
              <a:t>commande</a:t>
            </a:r>
            <a:r>
              <a:rPr lang="en" sz="1800" dirty="0"/>
              <a:t>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" sz="1800" dirty="0"/>
              <a:t> </a:t>
            </a:r>
            <a:r>
              <a:rPr lang="en" sz="1800" dirty="0" err="1"/>
              <a:t>permet</a:t>
            </a:r>
            <a:r>
              <a:rPr lang="en" sz="1800" dirty="0"/>
              <a:t> </a:t>
            </a:r>
            <a:r>
              <a:rPr lang="en" sz="1800" dirty="0" err="1"/>
              <a:t>d’écrire</a:t>
            </a:r>
            <a:r>
              <a:rPr lang="en" sz="1800" dirty="0"/>
              <a:t> dans un </a:t>
            </a:r>
            <a:r>
              <a:rPr lang="en" sz="1800" dirty="0" err="1"/>
              <a:t>fichier</a:t>
            </a:r>
            <a:endParaRPr sz="1800" dirty="0" err="1"/>
          </a:p>
        </p:txBody>
      </p:sp>
      <p:sp>
        <p:nvSpPr>
          <p:cNvPr id="98" name="Google Shape;98;p12"/>
          <p:cNvSpPr txBox="1"/>
          <p:nvPr/>
        </p:nvSpPr>
        <p:spPr>
          <a:xfrm>
            <a:off x="743025" y="2167350"/>
            <a:ext cx="5835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Exemple :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 We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10</Slides>
  <Notes>10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Cours Web</vt:lpstr>
      <vt:lpstr>Programmation web </vt:lpstr>
      <vt:lpstr>Connexion</vt:lpstr>
      <vt:lpstr>Exécuter une requête</vt:lpstr>
      <vt:lpstr>Récupération des résultats</vt:lpstr>
      <vt:lpstr>Récupération des résultats</vt:lpstr>
      <vt:lpstr>Récupération du nombre de lignes</vt:lpstr>
      <vt:lpstr>Ouverture d’un fichier</vt:lpstr>
      <vt:lpstr>Lecture d’un fichier</vt:lpstr>
      <vt:lpstr>Ecriture d’un fichier</vt:lpstr>
      <vt:lpstr>Fermeture d’un fichier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web </dc:title>
  <cp:revision>3</cp:revision>
  <dcterms:modified xsi:type="dcterms:W3CDTF">2019-01-18T08:17:30Z</dcterms:modified>
</cp:coreProperties>
</file>