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7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3C2"/>
    <a:srgbClr val="3E6376"/>
    <a:srgbClr val="18272E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5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BE749-22C5-4804-B03F-30591278DD5E}" type="datetimeFigureOut">
              <a:rPr lang="fr-FR" smtClean="0"/>
              <a:t>10/09/2015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F00CB-785F-4A62-8EAA-5D6B3E865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86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00CB-785F-4A62-8EAA-5D6B3E865F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4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1.</a:t>
            </a:r>
            <a:r>
              <a:rPr lang="fr-FR" baseline="0" dirty="0" smtClean="0"/>
              <a:t> Suggestions de promotions  2. visuel photo des produits, </a:t>
            </a:r>
            <a:r>
              <a:rPr lang="fr-FR" baseline="0" dirty="0" err="1" smtClean="0"/>
              <a:t>fidélidation</a:t>
            </a:r>
            <a:r>
              <a:rPr lang="fr-FR" baseline="0" dirty="0" smtClean="0"/>
              <a:t>, information, nombres de produits en vente 3 statistiques 4  Règles métiers, autres offres (séjour) 5, facilités admin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00CB-785F-4A62-8EAA-5D6B3E865F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24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Equipe responsive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00CB-785F-4A62-8EAA-5D6B3E865F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9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Appels</a:t>
            </a:r>
            <a:r>
              <a:rPr lang="fr-FR" baseline="0" dirty="0" smtClean="0"/>
              <a:t> JSON asynchrones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00CB-785F-4A62-8EAA-5D6B3E865F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1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quoi ces itérations apportent un plus de modularité et d’adaptabilité/ Caler le terme User Stories.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00CB-785F-4A62-8EAA-5D6B3E865F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voyage correspondant à ses envies</a:t>
            </a:r>
            <a:r>
              <a:rPr lang="fr-FR" baseline="0" dirty="0" smtClean="0"/>
              <a:t> ( définies ou non)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00CB-785F-4A62-8EAA-5D6B3E865F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03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Pdd3 amélioration continue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00CB-785F-4A62-8EAA-5D6B3E865F8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74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4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519"/>
          </a:xfrm>
          <a:solidFill>
            <a:srgbClr val="3E637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972184"/>
            <a:ext cx="10515600" cy="515429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0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3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678425"/>
          </a:xfrm>
          <a:solidFill>
            <a:srgbClr val="3E637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	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43897"/>
            <a:ext cx="10515600" cy="52330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39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3583858"/>
            <a:ext cx="10515600" cy="978617"/>
          </a:xfrm>
          <a:solidFill>
            <a:srgbClr val="66A3C2"/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11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solidFill>
            <a:srgbClr val="3E637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	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928687"/>
            <a:ext cx="5181600" cy="52482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928687"/>
            <a:ext cx="5181600" cy="52482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80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31519"/>
          </a:xfrm>
          <a:solidFill>
            <a:srgbClr val="3E637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	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31519"/>
          </a:xfrm>
          <a:solidFill>
            <a:srgbClr val="3E637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	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65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9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48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44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6376"/>
                </a:solidFill>
              </a:defRPr>
            </a:lvl1pPr>
          </a:lstStyle>
          <a:p>
            <a:r>
              <a:rPr lang="fr-FR" smtClean="0"/>
              <a:t>11/09/2015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6376"/>
                </a:solidFill>
              </a:defRPr>
            </a:lvl1pPr>
          </a:lstStyle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E6376"/>
                </a:solidFill>
              </a:defRPr>
            </a:lvl1pPr>
          </a:lstStyle>
          <a:p>
            <a:fld id="{88701091-A63D-45F3-8086-4DA851F1F5A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28595"/>
            <a:ext cx="9144000" cy="981367"/>
          </a:xfrm>
          <a:noFill/>
        </p:spPr>
        <p:txBody>
          <a:bodyPr/>
          <a:lstStyle/>
          <a:p>
            <a:pPr algn="l"/>
            <a:r>
              <a:rPr lang="fr-FR" dirty="0" smtClean="0">
                <a:solidFill>
                  <a:srgbClr val="3E6376"/>
                </a:solidFill>
              </a:rPr>
              <a:t>Hermétistes Voyages</a:t>
            </a:r>
            <a:endParaRPr lang="fr-FR" dirty="0">
              <a:solidFill>
                <a:srgbClr val="3E637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3905"/>
          </a:xfrm>
          <a:solidFill>
            <a:srgbClr val="66A3C2"/>
          </a:solidFill>
        </p:spPr>
        <p:txBody>
          <a:bodyPr>
            <a:normAutofit lnSpcReduction="10000"/>
          </a:bodyPr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Site de vente de séjours à travers monde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519"/>
          </a:xfrm>
        </p:spPr>
        <p:txBody>
          <a:bodyPr>
            <a:normAutofit/>
          </a:bodyPr>
          <a:lstStyle/>
          <a:p>
            <a:r>
              <a:rPr lang="fr-FR" dirty="0" smtClean="0"/>
              <a:t>	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Sortir du lot</a:t>
            </a:r>
          </a:p>
          <a:p>
            <a:pPr lvl="1"/>
            <a:r>
              <a:rPr lang="fr-FR" dirty="0" smtClean="0"/>
              <a:t>Par l’offre</a:t>
            </a:r>
          </a:p>
          <a:p>
            <a:pPr lvl="1"/>
            <a:r>
              <a:rPr lang="fr-FR" dirty="0" smtClean="0"/>
              <a:t>Par l’ergonomie</a:t>
            </a:r>
          </a:p>
          <a:p>
            <a:endParaRPr lang="fr-FR" dirty="0" smtClean="0"/>
          </a:p>
          <a:p>
            <a:r>
              <a:rPr lang="fr-FR" dirty="0" smtClean="0"/>
              <a:t>Ergonomie</a:t>
            </a:r>
            <a:endParaRPr lang="fr-FR" dirty="0" smtClean="0"/>
          </a:p>
          <a:p>
            <a:pPr lvl="1"/>
            <a:r>
              <a:rPr lang="fr-FR" dirty="0" smtClean="0"/>
              <a:t>Pouvoir trouver facilement un voyage</a:t>
            </a:r>
          </a:p>
          <a:p>
            <a:pPr lvl="1"/>
            <a:r>
              <a:rPr lang="fr-FR" dirty="0" smtClean="0"/>
              <a:t>Se repérer aisément dans le site</a:t>
            </a:r>
          </a:p>
          <a:p>
            <a:endParaRPr lang="fr-FR" dirty="0" smtClean="0"/>
          </a:p>
          <a:p>
            <a:r>
              <a:rPr lang="fr-FR" dirty="0" smtClean="0"/>
              <a:t>Deux fonctionnalités centrales et convergentes</a:t>
            </a:r>
          </a:p>
          <a:p>
            <a:pPr lvl="1"/>
            <a:r>
              <a:rPr lang="fr-FR" dirty="0" smtClean="0"/>
              <a:t>Naviguer par localisation géographique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echercher un produit et revenir facilement sur ses critères de sélection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10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0" y="2426458"/>
            <a:ext cx="2181860" cy="21818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7813"/>
            <a:ext cx="1968500" cy="18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519"/>
          </a:xfrm>
        </p:spPr>
        <p:txBody>
          <a:bodyPr/>
          <a:lstStyle/>
          <a:p>
            <a:r>
              <a:rPr lang="fr-FR" dirty="0" smtClean="0"/>
              <a:t>	Choix Possibles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0854" y="1175180"/>
            <a:ext cx="5157787" cy="443117"/>
          </a:xfrm>
        </p:spPr>
        <p:txBody>
          <a:bodyPr>
            <a:normAutofit/>
          </a:bodyPr>
          <a:lstStyle/>
          <a:p>
            <a:r>
              <a:rPr lang="fr-FR" dirty="0"/>
              <a:t>Site très </a:t>
            </a:r>
            <a:r>
              <a:rPr lang="fr-FR" dirty="0" smtClean="0"/>
              <a:t>design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1163"/>
            <a:ext cx="5157787" cy="3491021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174098"/>
            <a:ext cx="5183188" cy="444199"/>
          </a:xfrm>
        </p:spPr>
        <p:txBody>
          <a:bodyPr/>
          <a:lstStyle/>
          <a:p>
            <a:r>
              <a:rPr lang="fr-FR" dirty="0" smtClean="0"/>
              <a:t>Site très fonctionnel</a:t>
            </a:r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81163"/>
            <a:ext cx="5183188" cy="2430180"/>
          </a:xfr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4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4510"/>
          </a:xfrm>
        </p:spPr>
        <p:txBody>
          <a:bodyPr>
            <a:normAutofit/>
          </a:bodyPr>
          <a:lstStyle/>
          <a:p>
            <a:r>
              <a:rPr lang="fr-FR" dirty="0" smtClean="0"/>
              <a:t>	Solution retenue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43897"/>
            <a:ext cx="5029200" cy="523306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Dynamisme (JQuery)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Design : cohérence apparence et ressenti (CSS, vues partielles)</a:t>
            </a:r>
          </a:p>
          <a:p>
            <a:pPr lvl="1"/>
            <a:r>
              <a:rPr lang="fr-FR" dirty="0" smtClean="0"/>
              <a:t>Adaptable à l’évolution de l’offre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Fonctionnalités : enregistrement des critères de recherche pour la session (HTML5, JavaScript)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12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32" y="1660177"/>
            <a:ext cx="2203868" cy="255569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4" y="943897"/>
            <a:ext cx="5315692" cy="23815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40250"/>
            <a:ext cx="4887007" cy="171473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4" y="1660177"/>
            <a:ext cx="2927826" cy="25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	Méthodes et démarches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43897"/>
            <a:ext cx="5547360" cy="523306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Itérations</a:t>
            </a:r>
          </a:p>
          <a:p>
            <a:pPr lvl="1"/>
            <a:r>
              <a:rPr lang="fr-FR" dirty="0" smtClean="0"/>
              <a:t>Coordination autour de la « Date de départ »</a:t>
            </a:r>
          </a:p>
          <a:p>
            <a:pPr marL="457200" lvl="1" indent="0" algn="ctr">
              <a:buNone/>
            </a:pPr>
            <a:endParaRPr lang="fr-FR" dirty="0" smtClean="0"/>
          </a:p>
          <a:p>
            <a:pPr marL="457200" lvl="1" indent="0" algn="ctr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Amélioration continue</a:t>
            </a:r>
          </a:p>
          <a:p>
            <a:pPr lvl="1"/>
            <a:r>
              <a:rPr lang="fr-FR" dirty="0" smtClean="0"/>
              <a:t>Factorisation entre Navigation et Recherche</a:t>
            </a:r>
          </a:p>
          <a:p>
            <a:pPr lvl="1"/>
            <a:r>
              <a:rPr lang="fr-FR" dirty="0" smtClean="0"/>
              <a:t>Adaptation des </a:t>
            </a:r>
            <a:r>
              <a:rPr lang="fr-FR" dirty="0" err="1" smtClean="0"/>
              <a:t>Decorator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13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2853700"/>
            <a:ext cx="10515600" cy="523220"/>
          </a:xfrm>
          <a:prstGeom prst="rect">
            <a:avLst/>
          </a:prstGeom>
          <a:solidFill>
            <a:srgbClr val="66A3C2"/>
          </a:solidFill>
          <a:ln>
            <a:solidFill>
              <a:srgbClr val="66A3C2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						        Incluant l’équipe et le PO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77" y="1498112"/>
            <a:ext cx="2882497" cy="5359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04" y="802135"/>
            <a:ext cx="1958496" cy="181860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26" y="3556307"/>
            <a:ext cx="2927826" cy="25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	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0580" y="900855"/>
            <a:ext cx="10515600" cy="4002615"/>
          </a:xfrm>
        </p:spPr>
        <p:txBody>
          <a:bodyPr wrap="none">
            <a:noAutofit/>
          </a:bodyPr>
          <a:lstStyle/>
          <a:p>
            <a:r>
              <a:rPr lang="fr-FR" dirty="0" smtClean="0"/>
              <a:t>Difficultés</a:t>
            </a:r>
          </a:p>
          <a:p>
            <a:pPr lvl="1"/>
            <a:r>
              <a:rPr lang="fr-FR" dirty="0" smtClean="0"/>
              <a:t>Assurer les premiers choix techniques</a:t>
            </a:r>
          </a:p>
          <a:p>
            <a:pPr lvl="1"/>
            <a:r>
              <a:rPr lang="fr-FR" dirty="0" smtClean="0"/>
              <a:t>Conception des modèles de recherche</a:t>
            </a:r>
          </a:p>
          <a:p>
            <a:pPr lvl="2"/>
            <a:r>
              <a:rPr lang="fr-FR" dirty="0" smtClean="0"/>
              <a:t>Localisation géographique</a:t>
            </a:r>
          </a:p>
          <a:p>
            <a:pPr lvl="2"/>
            <a:r>
              <a:rPr lang="fr-FR" dirty="0" smtClean="0"/>
              <a:t>Propriétés de l’hôtel</a:t>
            </a:r>
          </a:p>
          <a:p>
            <a:pPr lvl="2"/>
            <a:r>
              <a:rPr lang="fr-FR" dirty="0" smtClean="0"/>
              <a:t>Informations du séjour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Mise en œuvre des différentes technologies</a:t>
            </a:r>
          </a:p>
          <a:p>
            <a:pPr lvl="1"/>
            <a:r>
              <a:rPr lang="fr-FR" dirty="0" smtClean="0"/>
              <a:t>Questionnement, nouvelles problématiques</a:t>
            </a:r>
          </a:p>
          <a:p>
            <a:pPr lvl="1"/>
            <a:r>
              <a:rPr lang="fr-FR" dirty="0" smtClean="0"/>
              <a:t>Solutions nouvelles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30580" y="5368300"/>
            <a:ext cx="10515600" cy="523220"/>
          </a:xfrm>
          <a:prstGeom prst="rect">
            <a:avLst/>
          </a:prstGeom>
          <a:solidFill>
            <a:srgbClr val="66A3C2"/>
          </a:solidFill>
          <a:ln>
            <a:solidFill>
              <a:srgbClr val="66A3C2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Matière à travailler source d’intérêt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43" y="1921600"/>
            <a:ext cx="2142857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	Bilan personnel du projet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84563"/>
            <a:ext cx="10515600" cy="4992399"/>
          </a:xfrm>
        </p:spPr>
        <p:txBody>
          <a:bodyPr/>
          <a:lstStyle/>
          <a:p>
            <a:r>
              <a:rPr lang="fr-FR" dirty="0" smtClean="0"/>
              <a:t>Développement et adaptation des méthodes de travail</a:t>
            </a:r>
          </a:p>
          <a:p>
            <a:pPr lvl="1"/>
            <a:r>
              <a:rPr lang="fr-FR" dirty="0" smtClean="0"/>
              <a:t>Personnelles</a:t>
            </a:r>
          </a:p>
          <a:p>
            <a:pPr lvl="1"/>
            <a:r>
              <a:rPr lang="fr-FR" dirty="0" smtClean="0"/>
              <a:t>En groupe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Prise de décision</a:t>
            </a:r>
          </a:p>
          <a:p>
            <a:pPr lvl="1"/>
            <a:r>
              <a:rPr lang="fr-FR" dirty="0" smtClean="0"/>
              <a:t>Rapide pour répondre aux contraintes de temps</a:t>
            </a:r>
          </a:p>
          <a:p>
            <a:pPr lvl="1"/>
            <a:r>
              <a:rPr lang="fr-FR" dirty="0" smtClean="0"/>
              <a:t>Focalisée sur les besoins essentiels</a:t>
            </a:r>
          </a:p>
          <a:p>
            <a:pPr lvl="1"/>
            <a:r>
              <a:rPr lang="fr-FR" dirty="0" smtClean="0"/>
              <a:t>Sans sacrifier à la qualité du code ou de la conception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38200" y="5154940"/>
            <a:ext cx="10515600" cy="523220"/>
          </a:xfrm>
          <a:prstGeom prst="rect">
            <a:avLst/>
          </a:prstGeom>
          <a:solidFill>
            <a:srgbClr val="66A3C2"/>
          </a:solidFill>
          <a:ln>
            <a:solidFill>
              <a:srgbClr val="66A3C2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Nécessité permanente de se documenter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	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2173"/>
            <a:ext cx="10515600" cy="4854790"/>
          </a:xfrm>
        </p:spPr>
        <p:txBody>
          <a:bodyPr/>
          <a:lstStyle/>
          <a:p>
            <a:r>
              <a:rPr lang="fr-FR" dirty="0" smtClean="0"/>
              <a:t>Connaissance de </a:t>
            </a:r>
            <a:r>
              <a:rPr lang="fr-FR" dirty="0" smtClean="0"/>
              <a:t>soi </a:t>
            </a:r>
          </a:p>
          <a:p>
            <a:pPr lvl="1"/>
            <a:r>
              <a:rPr lang="fr-FR" dirty="0" smtClean="0"/>
              <a:t>pour </a:t>
            </a:r>
            <a:r>
              <a:rPr lang="fr-FR" dirty="0" smtClean="0"/>
              <a:t>améliorer </a:t>
            </a:r>
            <a:r>
              <a:rPr lang="fr-FR" dirty="0" smtClean="0"/>
              <a:t>ses méthodes</a:t>
            </a:r>
          </a:p>
          <a:p>
            <a:pPr lvl="1"/>
            <a:r>
              <a:rPr lang="fr-FR" dirty="0" smtClean="0"/>
              <a:t>pour </a:t>
            </a:r>
            <a:r>
              <a:rPr lang="fr-FR" dirty="0" smtClean="0"/>
              <a:t>une </a:t>
            </a:r>
            <a:r>
              <a:rPr lang="fr-FR" dirty="0" smtClean="0"/>
              <a:t>meilleure collaboration en équipe</a:t>
            </a:r>
          </a:p>
          <a:p>
            <a:endParaRPr lang="fr-FR" dirty="0" smtClean="0"/>
          </a:p>
          <a:p>
            <a:r>
              <a:rPr lang="fr-FR" dirty="0" smtClean="0"/>
              <a:t>Confirmation de </a:t>
            </a:r>
            <a:r>
              <a:rPr lang="fr-FR" dirty="0" smtClean="0"/>
              <a:t>l’attrait</a:t>
            </a:r>
            <a:endParaRPr lang="fr-FR" dirty="0"/>
          </a:p>
          <a:p>
            <a:pPr lvl="1"/>
            <a:r>
              <a:rPr lang="fr-FR" dirty="0"/>
              <a:t>pour le </a:t>
            </a:r>
            <a:r>
              <a:rPr lang="fr-FR" dirty="0" smtClean="0"/>
              <a:t>développement </a:t>
            </a:r>
            <a:endParaRPr lang="fr-FR" dirty="0"/>
          </a:p>
          <a:p>
            <a:pPr lvl="1"/>
            <a:r>
              <a:rPr lang="fr-FR" dirty="0"/>
              <a:t>pour les </a:t>
            </a:r>
            <a:r>
              <a:rPr lang="fr-FR" dirty="0" smtClean="0"/>
              <a:t>technologies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8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3601843"/>
            <a:ext cx="10515600" cy="960631"/>
          </a:xfrm>
          <a:solidFill>
            <a:srgbClr val="66A3C2"/>
          </a:solidFill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Contexte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6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17218"/>
          </a:xfrm>
          <a:solidFill>
            <a:srgbClr val="3E6376"/>
          </a:solidFill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	Présentation de l’équipe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44880"/>
            <a:ext cx="10515601" cy="5232084"/>
          </a:xfrm>
        </p:spPr>
        <p:txBody>
          <a:bodyPr/>
          <a:lstStyle/>
          <a:p>
            <a:r>
              <a:rPr lang="fr-FR" dirty="0" smtClean="0"/>
              <a:t>Sébastien Jacques</a:t>
            </a:r>
          </a:p>
          <a:p>
            <a:endParaRPr lang="fr-FR" dirty="0" smtClean="0"/>
          </a:p>
          <a:p>
            <a:r>
              <a:rPr lang="fr-FR" dirty="0" err="1" smtClean="0"/>
              <a:t>Sarta</a:t>
            </a:r>
            <a:r>
              <a:rPr lang="fr-FR" dirty="0" smtClean="0"/>
              <a:t> Camara</a:t>
            </a:r>
          </a:p>
          <a:p>
            <a:pPr lvl="1"/>
            <a:r>
              <a:rPr lang="fr-FR" dirty="0" smtClean="0"/>
              <a:t>Autres projets</a:t>
            </a:r>
          </a:p>
          <a:p>
            <a:pPr lvl="1"/>
            <a:r>
              <a:rPr lang="fr-FR" dirty="0" smtClean="0"/>
              <a:t>Investissement dans l’équipe</a:t>
            </a:r>
          </a:p>
          <a:p>
            <a:endParaRPr lang="fr-FR" dirty="0"/>
          </a:p>
          <a:p>
            <a:r>
              <a:rPr lang="fr-FR" dirty="0"/>
              <a:t>Mathieu Martinez</a:t>
            </a:r>
          </a:p>
          <a:p>
            <a:pPr lvl="1"/>
            <a:r>
              <a:rPr lang="fr-FR" dirty="0" smtClean="0"/>
              <a:t>Ingénieur acoustique</a:t>
            </a:r>
          </a:p>
          <a:p>
            <a:pPr lvl="1"/>
            <a:r>
              <a:rPr lang="fr-FR" dirty="0" smtClean="0"/>
              <a:t>Programmation d’IHM MATLAB</a:t>
            </a:r>
          </a:p>
          <a:p>
            <a:pPr lvl="1"/>
            <a:r>
              <a:rPr lang="fr-FR" dirty="0" smtClean="0"/>
              <a:t>Expérience en industrie</a:t>
            </a:r>
          </a:p>
          <a:p>
            <a:pPr lvl="1"/>
            <a:r>
              <a:rPr lang="fr-FR" dirty="0" smtClean="0"/>
              <a:t>Attrait pour les technologies WEB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3E6376"/>
                </a:solidFill>
              </a:rPr>
              <a:t>11/09/2015</a:t>
            </a:r>
            <a:endParaRPr lang="fr-FR" dirty="0">
              <a:solidFill>
                <a:srgbClr val="3E6376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3E6376"/>
                </a:solidFill>
              </a:rPr>
              <a:t>Hermétistes Voyages</a:t>
            </a:r>
            <a:endParaRPr lang="fr-FR" dirty="0">
              <a:solidFill>
                <a:srgbClr val="3E6376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>
                <a:solidFill>
                  <a:srgbClr val="3E6376"/>
                </a:solidFill>
              </a:rPr>
              <a:t>3</a:t>
            </a:fld>
            <a:endParaRPr lang="fr-FR" dirty="0">
              <a:solidFill>
                <a:srgbClr val="3E63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	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943897"/>
            <a:ext cx="5769077" cy="523306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Site de vente de voyages au départ de Paris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Navigation simple et guidée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Site attrayant et attractif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Offre adaptative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Perspectives d’évolution</a:t>
            </a:r>
          </a:p>
          <a:p>
            <a:pPr lvl="1"/>
            <a:endParaRPr lang="fr-FR" dirty="0" smtClean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4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708" y="1959436"/>
            <a:ext cx="1784984" cy="180140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83" y="3940225"/>
            <a:ext cx="2352675" cy="19431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69" y="1959436"/>
            <a:ext cx="1960245" cy="19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	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Techniques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Serveur externalisé</a:t>
            </a:r>
          </a:p>
          <a:p>
            <a:pPr lvl="1"/>
            <a:r>
              <a:rPr lang="fr-FR" dirty="0" smtClean="0"/>
              <a:t>Environnement Microsoft</a:t>
            </a:r>
          </a:p>
          <a:p>
            <a:pPr lvl="2"/>
            <a:r>
              <a:rPr lang="fr-FR" dirty="0" smtClean="0"/>
              <a:t>Base de donnée MS Server</a:t>
            </a:r>
          </a:p>
          <a:p>
            <a:pPr lvl="1"/>
            <a:r>
              <a:rPr lang="fr-FR" dirty="0" smtClean="0"/>
              <a:t>Tables de localisation  des destinations fournies</a:t>
            </a:r>
          </a:p>
          <a:p>
            <a:endParaRPr lang="fr-FR" dirty="0" smtClean="0"/>
          </a:p>
          <a:p>
            <a:r>
              <a:rPr lang="fr-FR" dirty="0" smtClean="0"/>
              <a:t>Gestion du temps</a:t>
            </a:r>
          </a:p>
          <a:p>
            <a:pPr lvl="1"/>
            <a:r>
              <a:rPr lang="fr-FR" dirty="0" smtClean="0"/>
              <a:t>6 jours</a:t>
            </a:r>
          </a:p>
          <a:p>
            <a:pPr lvl="1"/>
            <a:r>
              <a:rPr lang="fr-FR" dirty="0" smtClean="0"/>
              <a:t>Prévoir de nouvelles demandes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2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	Solutions proposés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SCRUM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Méthodes - </a:t>
            </a:r>
            <a:r>
              <a:rPr lang="fr-FR" dirty="0"/>
              <a:t>conception </a:t>
            </a:r>
            <a:r>
              <a:rPr lang="fr-FR" dirty="0" smtClean="0"/>
              <a:t>adaptées  (MVC)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Site responsive (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Fonctionnalités dynamiques (AJAX</a:t>
            </a:r>
            <a:r>
              <a:rPr lang="fr-FR" dirty="0" smtClean="0"/>
              <a:t>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01" y="770341"/>
            <a:ext cx="5056499" cy="55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	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43897"/>
            <a:ext cx="6491748" cy="5233066"/>
          </a:xfrm>
        </p:spPr>
        <p:txBody>
          <a:bodyPr/>
          <a:lstStyle/>
          <a:p>
            <a:r>
              <a:rPr lang="fr-FR" dirty="0" err="1" smtClean="0"/>
              <a:t>Scrum</a:t>
            </a:r>
            <a:endParaRPr lang="fr-FR" dirty="0" smtClean="0"/>
          </a:p>
          <a:p>
            <a:pPr lvl="1"/>
            <a:r>
              <a:rPr lang="fr-FR" dirty="0" smtClean="0"/>
              <a:t>Itérations courtes tous les jours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Collaboration et communication permanente</a:t>
            </a:r>
          </a:p>
          <a:p>
            <a:pPr lvl="1"/>
            <a:r>
              <a:rPr lang="fr-FR" dirty="0" smtClean="0"/>
              <a:t>Choix techniques</a:t>
            </a:r>
          </a:p>
          <a:p>
            <a:endParaRPr lang="fr-FR" dirty="0"/>
          </a:p>
          <a:p>
            <a:r>
              <a:rPr lang="fr-FR" dirty="0" smtClean="0"/>
              <a:t>Amélioration continue</a:t>
            </a:r>
          </a:p>
          <a:p>
            <a:pPr lvl="1"/>
            <a:r>
              <a:rPr lang="fr-FR" dirty="0" err="1" smtClean="0"/>
              <a:t>Refactorisation</a:t>
            </a:r>
            <a:endParaRPr lang="fr-FR" dirty="0"/>
          </a:p>
          <a:p>
            <a:pPr lvl="1"/>
            <a:r>
              <a:rPr lang="fr-FR" dirty="0" smtClean="0"/>
              <a:t>Harmonisation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48" y="1851164"/>
            <a:ext cx="3393546" cy="3332447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1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293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	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88719"/>
            <a:ext cx="10515600" cy="4988243"/>
          </a:xfrm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r>
              <a:rPr lang="fr-FR" dirty="0" smtClean="0"/>
              <a:t>Administration </a:t>
            </a:r>
            <a:r>
              <a:rPr lang="fr-FR" dirty="0" smtClean="0"/>
              <a:t>(Sébastien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 Adaptation de l’offre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Expérience utilisateur (Mathieu)</a:t>
            </a:r>
          </a:p>
          <a:p>
            <a:pPr lvl="1"/>
            <a:r>
              <a:rPr lang="fr-FR" dirty="0" smtClean="0"/>
              <a:t>Présentation</a:t>
            </a:r>
          </a:p>
          <a:p>
            <a:pPr lvl="1"/>
            <a:r>
              <a:rPr lang="fr-FR" dirty="0" smtClean="0"/>
              <a:t>Navigabilité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6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Expérience utilisateur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Exemples autour des fonctionnalités de recherche et de navigation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Hermétistes Voyages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1091-A63D-45F3-8086-4DA851F1F5A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3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rmetistes_Voyages.pptx" id="{EACF4EA2-93F3-4BDE-A23D-378DD07EE5D6}" vid="{B8212497-4CF7-4DAA-BE21-0F91AB6AB7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Hermetistes_Voyages</Template>
  <TotalTime>522</TotalTime>
  <Words>470</Words>
  <Application>Microsoft Office PowerPoint</Application>
  <PresentationFormat>Grand écran</PresentationFormat>
  <Paragraphs>194</Paragraphs>
  <Slides>16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Hermétistes Voyages</vt:lpstr>
      <vt:lpstr>Contexte du projet</vt:lpstr>
      <vt:lpstr> Présentation de l’équipe</vt:lpstr>
      <vt:lpstr> Besoins</vt:lpstr>
      <vt:lpstr> Contraintes</vt:lpstr>
      <vt:lpstr> Solutions proposés</vt:lpstr>
      <vt:lpstr> Méthodes</vt:lpstr>
      <vt:lpstr> Plan</vt:lpstr>
      <vt:lpstr>Expérience utilisateur</vt:lpstr>
      <vt:lpstr> Besoins</vt:lpstr>
      <vt:lpstr> Choix Possibles</vt:lpstr>
      <vt:lpstr> Solution retenue </vt:lpstr>
      <vt:lpstr> Méthodes et démarches </vt:lpstr>
      <vt:lpstr> Bilan</vt:lpstr>
      <vt:lpstr> Bilan personnel du projet technique</vt:lpstr>
      <vt:lpstr>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Hermétistes Voyages</dc:title>
  <dc:creator>adminl</dc:creator>
  <cp:lastModifiedBy>adminl</cp:lastModifiedBy>
  <cp:revision>67</cp:revision>
  <dcterms:created xsi:type="dcterms:W3CDTF">2015-09-09T12:51:48Z</dcterms:created>
  <dcterms:modified xsi:type="dcterms:W3CDTF">2015-09-10T14:31:50Z</dcterms:modified>
</cp:coreProperties>
</file>