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8FC08-9A6D-4D40-87A4-8BFD76CF3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5B7D27-50E1-4DE2-A039-5AFAD52B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9BB44-71D5-41F4-B9B7-3E798896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7BACC-D1AF-4936-9441-ED5C0C3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C8CF1-3FE8-474E-882B-06C84C9C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31670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45C46-8A9E-44BF-8CCC-659C05DF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F4EF37-C9B0-450A-9DBE-4680B726E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FDDFA-1560-4DA8-8EBE-E5DE14C6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9EEF3-AA9A-478F-B4FC-0089CEF6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CF87A-9F97-4B0E-82E3-CA7A8853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2412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18C997-7558-4C04-88E3-0FF9AA098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1D517-3379-4BA3-94D7-813F18D2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25838-9758-436B-851D-3F268793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8FA77-A958-438F-B581-F375F19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25874E-1061-4DA0-BD53-3A1E58A5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50499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61DD-9C88-4D60-9FCA-3D6CC49D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00E6C-E291-4160-B2DC-75532663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9C9998-BCCB-43A0-A622-D7B2AFCC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03D23-2D46-4E29-9E47-9B289974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096DE6-7DF3-48EA-88BB-AAFAD41B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74440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91D91-1B8A-404F-9961-4F4417BE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B796B8-F004-4D6B-9E76-AC737D7F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1EE63-43F0-4850-8BDB-031037DE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746AEC-D522-452C-9DB6-1704E332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15245-F61D-4B7D-8F84-DB713AE8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6508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7B011-A381-42C9-9BC0-8BC7470F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D1683-C4E8-4797-AB15-0B8A63AFD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28582E-4FF3-4E95-A74D-0E88E7E1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0C1FF5-DDFA-42D0-BBAB-2B8D8C1E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BD3B0-C36F-4FD5-9DAF-EE22A699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18379E-59E1-4EEA-A57D-1126502D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4518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6F2AE-9B17-40C3-86CC-7FFC5C84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E43904-E277-4248-B5A4-891D3863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5F9F19-7E93-411B-BF69-F0BB76B94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47B822-1F7F-4A6F-ABF2-A749DDA33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004FDF-C501-4820-BCAC-D4CEE5B4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8AB0F0-7A44-4FFB-A2E0-036A9E8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AB0FE-7B58-4204-9BFE-DF288DF8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B9DABA-0F3B-49D1-A3A1-FAB7E955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06989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C9A25-99C8-4E40-B291-231CE61D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B80118-B07F-405F-8A85-46D21947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7E52B5-2A69-48B3-9AB9-1FB3FB2C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7254AE-DED3-4728-94DC-DB44169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78325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7FC9D5-ECDE-4222-B816-7F649A58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3977E3-8F8A-455A-A406-1C99DA29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BB2DA-3B80-4AD8-8184-A740C0D5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86010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93D76-6979-4E2F-8951-318DCD24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708A3-84BE-4F8C-ACFD-1E234B35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5600E9-093B-43E4-BA6D-CC5A09D7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A5CCE6-276C-4B0E-8C91-2B125FCB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7F6AE-1BDE-44E0-AF32-6AB0BF95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8393C3-1E5F-485D-BEE2-B4BC138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71964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71EF0-A360-4D79-8C18-BBC4EE14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F71C2F-472B-4EB8-A506-73E66B4DC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81BA70-58AE-4374-8D5A-D5A2E8A3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CDC34-C2FB-4871-85BA-749895C3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57463-EF48-4674-9F21-087EFE41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CE1C2D-9F18-4636-9088-E547C28D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86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D86805-DE92-40C0-B391-1426BA51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BD440-21DD-4CD3-8B09-60F2306F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0BCAD-E60D-4E00-BC48-5D93AEF0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92830-B572-4549-B40A-E92D53B86DAC}" type="datetimeFigureOut">
              <a:rPr lang="fr-DZ" smtClean="0"/>
              <a:t>16/11/2018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403E4-7E9F-4F15-B444-89B1A39B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A6CDB-C326-48FB-AF29-6FEE38695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7D24-1D93-4668-9C36-CD3D100598DC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7860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D222B-F1E4-4A69-8301-0624D9D5B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Niveau 2</a:t>
            </a:r>
            <a:endParaRPr lang="fr-DZ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50B3F8-DA7F-4E1B-9FB1-48568CF66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Exercices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157650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B460C-3ACC-4A14-97AC-22CC92F1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Boucles</a:t>
            </a:r>
            <a:endParaRPr lang="fr-D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D946AD-F46D-4449-BED7-17E3902BE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Vérifier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DZ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DZ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+1)(2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DZ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nary>
                  </m:oMath>
                </a14:m>
                <a:endParaRPr lang="fr-DZ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D946AD-F46D-4449-BED7-17E3902BE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D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13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D1D9-192A-43D4-8DFB-A2A672BA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  <a:endParaRPr lang="fr-DZ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A9C6C-6E3D-4A67-9450-FF32324A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Développez un programme JAVA qui invite l’utilisateur à saisir un somme d’argent, choisir la monnaie (Euro ou Dollar), en suite donner le résultat de la conversion en Dinar Algérien. Enfin demander à l’utilisateur de s’il veut refaire une autre opération.</a:t>
            </a:r>
          </a:p>
          <a:p>
            <a:endParaRPr lang="fr-DZ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4D8756-3EC0-4768-A6DB-F4A28ED7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83" y="4028666"/>
            <a:ext cx="6369982" cy="12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8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EBA7E-05B8-48FB-999A-765ECCAC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  <a:endParaRPr lang="fr-DZ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40EE54-149D-424E-8FFB-DBF3BD34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Définissez deux tableaux d’entiers 2D </a:t>
            </a:r>
          </a:p>
          <a:p>
            <a:r>
              <a:rPr lang="fr-FR" dirty="0"/>
              <a:t>Créez trois méthodes java qui permettent de :</a:t>
            </a:r>
          </a:p>
          <a:p>
            <a:pPr lvl="1"/>
            <a:r>
              <a:rPr lang="fr-FR" dirty="0"/>
              <a:t>Afficher un Tableau 2D.</a:t>
            </a:r>
          </a:p>
          <a:p>
            <a:pPr lvl="1"/>
            <a:r>
              <a:rPr lang="fr-FR" dirty="0"/>
              <a:t>Additionner deux tableaux 2D de même dimension.</a:t>
            </a:r>
          </a:p>
          <a:p>
            <a:pPr lvl="1"/>
            <a:r>
              <a:rPr lang="fr-FR" dirty="0"/>
              <a:t>Multiplier deux tableaux d’entiers suivant la multiplication matricielle. 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915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E0365-9688-494C-9981-7BDAD0B7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</a:t>
            </a:r>
            <a:endParaRPr lang="fr-DZ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26416-DEAF-4C7C-871E-9AC94458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Définissez une class java qui décrie une ville :</a:t>
            </a:r>
          </a:p>
          <a:p>
            <a:r>
              <a:rPr lang="fr-FR" dirty="0"/>
              <a:t>Ville : </a:t>
            </a:r>
          </a:p>
          <a:p>
            <a:pPr lvl="1"/>
            <a:r>
              <a:rPr lang="fr-FR" dirty="0"/>
              <a:t>Nom de la ville</a:t>
            </a:r>
          </a:p>
          <a:p>
            <a:pPr lvl="1"/>
            <a:r>
              <a:rPr lang="fr-FR" dirty="0"/>
              <a:t>Nom du pays</a:t>
            </a:r>
          </a:p>
          <a:p>
            <a:pPr lvl="1"/>
            <a:r>
              <a:rPr lang="fr-FR" dirty="0"/>
              <a:t>Nombre d’habitant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/>
              <a:t>Setters</a:t>
            </a:r>
            <a:endParaRPr lang="fr-DZ" dirty="0"/>
          </a:p>
          <a:p>
            <a:pPr lvl="1"/>
            <a:r>
              <a:rPr lang="fr-FR" dirty="0"/>
              <a:t>Affichage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150404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115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JAVA Niveau 2</vt:lpstr>
      <vt:lpstr>Boucles</vt:lpstr>
      <vt:lpstr>Tests</vt:lpstr>
      <vt:lpstr>Tableaux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Niveau 2</dc:title>
  <dc:creator>Bilal</dc:creator>
  <cp:lastModifiedBy>Bilal</cp:lastModifiedBy>
  <cp:revision>8</cp:revision>
  <dcterms:created xsi:type="dcterms:W3CDTF">2018-11-16T20:17:20Z</dcterms:created>
  <dcterms:modified xsi:type="dcterms:W3CDTF">2018-11-16T21:46:00Z</dcterms:modified>
</cp:coreProperties>
</file>