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B3332-6A25-448B-BAF7-E2F10CF8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81951B-A957-45D0-AEF0-95ECAE24B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59C86-5B01-4603-8E84-78343DC2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6A13F6-D08C-4173-BA23-3879C0A2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DEC94-4195-4671-B0BB-AC77FC1B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5115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36D96-AB10-40F4-99D1-939463BC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206848-ED7A-4481-9DD6-03558AD8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3D7E1-B3D5-464B-B67F-49C80900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8CC11-1A3B-4A85-8CE1-670C0BAE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6C6B2-3E6C-4D6F-9F50-90339774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57971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2D9E43-1FD4-40B2-A725-E964D2CB9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4537A-62A4-40BA-9993-D3149378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E8E4A6-62D2-4C22-8434-26D294F3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643B6-020F-4803-91AB-FA14CD4A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44999-1849-4CFD-9337-02E4B54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71747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6E59F-307C-419A-91B4-B90ED63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14864-7820-481B-90B2-732254ED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9B9A2-675C-42E9-9E5C-09706EF5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46A67-1F60-494F-9D1B-FF3E1033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340FC-5A47-48E6-A247-A8F7837D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8075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9CAAB-82BE-4A04-84EA-76CB42B8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DD39B6-C9C8-4350-BBB0-BE6B820A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510EF-59CB-4319-A5F6-58141E23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E86813-9A61-4A85-AFB0-6EAABACD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DB8AD6-79B9-4F6D-A40E-EF497591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7857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A4527-1FE7-411F-BE18-EBCDC5A4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B4681-9001-4A70-95BA-1B529AFD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49B9A9-0086-4A1C-911C-58F49393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EC8D24-EAA5-49E2-8AE5-A7E50183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AF5F30-BEA1-4B11-A229-C2688009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53C055-92D1-4170-A21C-E31A5D98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88014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23201-D0DD-42B0-8330-90FD9E12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5A1E4-FC0E-4222-A47C-C3D00ED1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2110C3-077D-4F5E-A44D-CC4F9031C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93EAE5-D235-46E1-8CE4-7C90E2839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5F673D-7268-4370-AC42-A85B9C473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E2C8A4-C23A-46D4-897D-AC7D8C3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F4908C-775B-4C14-AD29-00F85C1B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E13A64-2760-449C-BB93-3ADA44F6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82871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E968A-01E4-464A-9CC0-6FF852F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E2EE4F-57B1-42B4-B2BF-0FF0A1EF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240B76-99DE-4867-95B2-28A1FED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B0933A-E1FE-4CFE-BE41-7645DF3A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0451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4CFA9-906A-4826-A4CD-A4F32909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5C21C7-BD57-46CA-BE67-FD7149B3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C5B076-C167-4558-B35D-41928502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4892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54E66-D222-4013-9ED6-D77B037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11775-B83B-41A8-8A83-9A3A8F56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ED8E16-2E0B-4F58-9A86-F240CF7D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EEECC6-BE21-47A5-8314-3C08DF4D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66D2F-8E04-425F-93A8-5D176DFC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6F464-FA90-4105-8CE4-5BF020E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6445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B8D57-0DD9-4F0D-8389-A86B99BD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2E1A87-C1E0-47CD-B106-99CC79C87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CE5CA4-3BD6-489F-AE66-082A3D758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A4161C-BB5E-4BEE-B4DA-CC68B2F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EAC91B-A726-4324-9283-205E2ADC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28A57-76D7-4508-A3E6-D6DB6E21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5054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6CD1E9-F08F-4366-9D23-B574C1FB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D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E7F2C-A1A0-4AA2-BC59-9D553D8F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D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C15EC1-5C4A-4282-B186-62357976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A235-71BB-4781-9724-828A509B4CD8}" type="datetimeFigureOut">
              <a:rPr lang="fr-DZ" smtClean="0"/>
              <a:t>15/03/2018</a:t>
            </a:fld>
            <a:endParaRPr lang="fr-D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7F049-7C68-4DFB-BA99-C6CEA4214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ADB5-DF56-4F85-912B-3D0EA848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CCFD-3079-441A-849F-4736E0C41FE3}" type="slidenum">
              <a:rPr lang="fr-DZ" smtClean="0"/>
              <a:t>‹N°›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06419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6B90-FDB4-4FB9-9896-DF79967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01</a:t>
            </a:r>
            <a:endParaRPr lang="fr-DZ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54EAF-BDB1-4FE5-AEAF-1E9C9E06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Développez :</a:t>
            </a:r>
          </a:p>
          <a:p>
            <a:pPr lvl="1"/>
            <a:r>
              <a:rPr lang="fr-FR" dirty="0"/>
              <a:t>une méthode JAVA qui retourne le minimum de deux nombres</a:t>
            </a:r>
          </a:p>
          <a:p>
            <a:pPr lvl="1"/>
            <a:r>
              <a:rPr lang="fr-FR" dirty="0"/>
              <a:t>une méthode JAVA qui retourne le maximum de deux nombres</a:t>
            </a:r>
          </a:p>
          <a:p>
            <a:pPr lvl="1"/>
            <a:r>
              <a:rPr lang="fr-FR" dirty="0"/>
              <a:t>une méthode JAVA qui retourne le minimum de trois nombres</a:t>
            </a:r>
          </a:p>
          <a:p>
            <a:pPr lvl="1"/>
            <a:r>
              <a:rPr lang="fr-FR" dirty="0"/>
              <a:t>une méthode JAVA qui retourne le maximum de trois nombres</a:t>
            </a:r>
          </a:p>
          <a:p>
            <a:pPr lvl="1"/>
            <a:endParaRPr lang="fr-FR" b="0" dirty="0"/>
          </a:p>
          <a:p>
            <a:pPr lvl="1"/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112102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6B90-FDB4-4FB9-9896-DF79967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02</a:t>
            </a:r>
            <a:endParaRPr lang="fr-DZ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54EAF-BDB1-4FE5-AEAF-1E9C9E06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Développez un méthode JAVA qui permet d’échanger les valeurs de deux variables.</a:t>
            </a:r>
            <a:endParaRPr lang="fr-FR" b="0" dirty="0"/>
          </a:p>
          <a:p>
            <a:pPr lvl="1"/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25062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6B90-FDB4-4FB9-9896-DF79967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03</a:t>
            </a:r>
            <a:endParaRPr lang="fr-D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D54EAF-BDB1-4FE5-AEAF-1E9C9E06F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Soit la suite suivante 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fr-FR" dirty="0"/>
              </a:p>
              <a:p>
                <a:pPr lvl="1"/>
                <a:r>
                  <a:rPr lang="fr-FR" dirty="0"/>
                  <a:t>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Développez une méthode JAVA qui permet de calculer, pour un nombre entier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b="0" dirty="0"/>
                  <a:t> et d’afficher tous les nombres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/>
                  <a:t>.</a:t>
                </a:r>
              </a:p>
              <a:p>
                <a:pPr lvl="1"/>
                <a:r>
                  <a:rPr lang="fr-FR" dirty="0"/>
                  <a:t>Proposez une Méthode JAVA qui calcul cette suite sans utiliser les boucles. </a:t>
                </a:r>
                <a:endParaRPr lang="fr-FR" b="0" dirty="0"/>
              </a:p>
              <a:p>
                <a:pPr lvl="1"/>
                <a:endParaRPr lang="fr-DZ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D54EAF-BDB1-4FE5-AEAF-1E9C9E06F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fr-D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3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6B90-FDB4-4FB9-9896-DF79967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04</a:t>
            </a:r>
            <a:endParaRPr lang="fr-D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D54EAF-BDB1-4FE5-AEAF-1E9C9E06F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Sans utilisé les boucles, proposez une méthode JAVA qui retourne le factoriel d’un nombre entier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b="0" dirty="0"/>
              </a:p>
              <a:p>
                <a:pPr lvl="1"/>
                <a:endParaRPr lang="fr-DZ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D54EAF-BDB1-4FE5-AEAF-1E9C9E06F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D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3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D6B90-FDB4-4FB9-9896-DF799676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05</a:t>
            </a:r>
            <a:endParaRPr lang="fr-D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D54EAF-BDB1-4FE5-AEAF-1E9C9E06F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Développez une méthode JAVA qui teste si un nombre entier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&lt; 100</m:t>
                    </m:r>
                  </m:oMath>
                </a14:m>
                <a:r>
                  <a:rPr lang="fr-FR" dirty="0"/>
                  <a:t> est un nombre premier.</a:t>
                </a:r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/>
                  <a:t> n’est pas premier, afficher  tout les nombre premier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b="0" dirty="0"/>
                  <a:t>.</a:t>
                </a:r>
              </a:p>
              <a:p>
                <a:pPr lvl="1"/>
                <a:endParaRPr lang="fr-DZ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D54EAF-BDB1-4FE5-AEAF-1E9C9E06F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D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865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184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Exercice 01</vt:lpstr>
      <vt:lpstr>Exercice 02</vt:lpstr>
      <vt:lpstr>Exercice 03</vt:lpstr>
      <vt:lpstr>Exercice 04</vt:lpstr>
      <vt:lpstr>Exercice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01</dc:title>
  <dc:creator>Bilal</dc:creator>
  <cp:lastModifiedBy>Bilal</cp:lastModifiedBy>
  <cp:revision>10</cp:revision>
  <dcterms:created xsi:type="dcterms:W3CDTF">2018-03-15T06:05:38Z</dcterms:created>
  <dcterms:modified xsi:type="dcterms:W3CDTF">2018-03-15T06:28:41Z</dcterms:modified>
</cp:coreProperties>
</file>