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3BB2-8D58-456A-BEBF-A2AFD019A2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790EF-AFD3-4D85-B837-443F43C7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5863-2A44-4FD3-9520-4F94AB7E50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A90E-8AE3-4EF4-8F13-61E42A3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9841" y="2483867"/>
            <a:ext cx="2276061" cy="334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6691" y="2879429"/>
            <a:ext cx="3022362" cy="2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26134" y="3044770"/>
            <a:ext cx="2897608" cy="2182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7501" y="2879427"/>
            <a:ext cx="2910979" cy="2434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53" y="3041697"/>
            <a:ext cx="2781074" cy="2185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26928" y="2879425"/>
            <a:ext cx="3022364" cy="243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4959" y="2483867"/>
            <a:ext cx="2276061" cy="334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0077" y="2483867"/>
            <a:ext cx="2276061" cy="334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07" y="3041696"/>
            <a:ext cx="2849977" cy="214652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479922" y="5599641"/>
            <a:ext cx="8901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Galvin</dc:creator>
  <cp:lastModifiedBy>Paul Galvin</cp:lastModifiedBy>
  <cp:revision>7</cp:revision>
  <dcterms:created xsi:type="dcterms:W3CDTF">2017-03-06T13:48:04Z</dcterms:created>
  <dcterms:modified xsi:type="dcterms:W3CDTF">2017-03-07T02:46:07Z</dcterms:modified>
</cp:coreProperties>
</file>