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4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2091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8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10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1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3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05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9137" y="339436"/>
            <a:ext cx="8825658" cy="3329581"/>
          </a:xfrm>
        </p:spPr>
        <p:txBody>
          <a:bodyPr/>
          <a:lstStyle/>
          <a:p>
            <a:r>
              <a:rPr lang="ru-RU" sz="4000" dirty="0" smtClean="0"/>
              <a:t>Алгоритмы и анализ сложности. Алгоритм половинного деления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22845" y="6245962"/>
            <a:ext cx="8825658" cy="861420"/>
          </a:xfrm>
        </p:spPr>
        <p:txBody>
          <a:bodyPr/>
          <a:lstStyle/>
          <a:p>
            <a:r>
              <a:rPr lang="ru-RU" dirty="0" smtClean="0"/>
              <a:t>Выполнил студент 1 курса Группы </a:t>
            </a:r>
            <a:r>
              <a:rPr lang="ru-RU" dirty="0" err="1" smtClean="0"/>
              <a:t>ивт</a:t>
            </a:r>
            <a:r>
              <a:rPr lang="ru-RU" dirty="0" smtClean="0"/>
              <a:t> Семенов Леонид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48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2693" y="508136"/>
            <a:ext cx="9404723" cy="1400530"/>
          </a:xfrm>
        </p:spPr>
        <p:txBody>
          <a:bodyPr/>
          <a:lstStyle/>
          <a:p>
            <a:r>
              <a:rPr lang="ru-RU" dirty="0" smtClean="0"/>
              <a:t>Алгоритм половинного 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Нахождение середины отрезка </a:t>
            </a:r>
            <a:r>
              <a:rPr lang="en-US" dirty="0" smtClean="0"/>
              <a:t>[</a:t>
            </a:r>
            <a:r>
              <a:rPr lang="en-US" dirty="0" err="1" smtClean="0"/>
              <a:t>a;b</a:t>
            </a:r>
            <a:r>
              <a:rPr lang="en-US" dirty="0" smtClean="0"/>
              <a:t>].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c=(</a:t>
            </a:r>
            <a:r>
              <a:rPr lang="en-US" dirty="0" err="1" smtClean="0"/>
              <a:t>a+b</a:t>
            </a:r>
            <a:r>
              <a:rPr lang="en-US" dirty="0" smtClean="0"/>
              <a:t>)/2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Вычисление значения функции в точках </a:t>
            </a:r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c</a:t>
            </a:r>
            <a:r>
              <a:rPr lang="ru-RU" dirty="0" smtClean="0"/>
              <a:t>, затем произведения полученных значений.</a:t>
            </a:r>
          </a:p>
          <a:p>
            <a:r>
              <a:rPr lang="ru-RU" dirty="0" smtClean="0"/>
              <a:t>3. Если результат отрицателен, то искомый корень лежит на первом отрезке, следовательно точка </a:t>
            </a:r>
            <a:r>
              <a:rPr lang="en-US" dirty="0" smtClean="0"/>
              <a:t>b=c.</a:t>
            </a:r>
            <a:br>
              <a:rPr lang="en-US" dirty="0" smtClean="0"/>
            </a:br>
            <a:r>
              <a:rPr lang="ru-RU" dirty="0" smtClean="0"/>
              <a:t>В противном случае корень лежит в пределах второго отрезка, следовательно </a:t>
            </a:r>
            <a:r>
              <a:rPr lang="en-US" dirty="0" smtClean="0"/>
              <a:t>a=c.</a:t>
            </a:r>
          </a:p>
          <a:p>
            <a:r>
              <a:rPr lang="en-US" dirty="0" smtClean="0"/>
              <a:t>4. </a:t>
            </a:r>
            <a:r>
              <a:rPr lang="ru-RU" dirty="0" smtClean="0"/>
              <a:t>Вычисление </a:t>
            </a:r>
            <a:r>
              <a:rPr lang="en-US" dirty="0" smtClean="0"/>
              <a:t>a-b, </a:t>
            </a:r>
            <a:r>
              <a:rPr lang="ru-RU" dirty="0" smtClean="0"/>
              <a:t>сравнение с заданной точностью, если разность больше точности, переход к шагу 1, если меньше – находим итоговый результат </a:t>
            </a:r>
            <a:r>
              <a:rPr lang="en-US" dirty="0" smtClean="0"/>
              <a:t>x=(</a:t>
            </a:r>
            <a:r>
              <a:rPr lang="en-US" dirty="0" err="1" smtClean="0"/>
              <a:t>a+b</a:t>
            </a:r>
            <a:r>
              <a:rPr lang="en-US" dirty="0" smtClean="0"/>
              <a:t>)/2</a:t>
            </a:r>
          </a:p>
        </p:txBody>
      </p:sp>
    </p:spTree>
    <p:extLst>
      <p:ext uri="{BB962C8B-B14F-4D97-AF65-F5344CB8AC3E}">
        <p14:creationId xmlns:p14="http://schemas.microsoft.com/office/powerpoint/2010/main" val="8478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47736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Алгоритм половинного деления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6111" y="162806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solve</a:t>
            </a:r>
            <a:r>
              <a:rPr lang="ru-RU" dirty="0"/>
              <a:t>=(</a:t>
            </a:r>
            <a:r>
              <a:rPr lang="ru-RU" dirty="0" err="1"/>
              <a:t>p,q</a:t>
            </a:r>
            <a:r>
              <a:rPr lang="ru-RU" dirty="0"/>
              <a:t>)=&gt;{</a:t>
            </a:r>
          </a:p>
          <a:p>
            <a:r>
              <a:rPr lang="ru-RU" dirty="0"/>
              <a:t>             </a:t>
            </a:r>
            <a:r>
              <a:rPr lang="ru-RU" dirty="0" err="1"/>
              <a:t>let</a:t>
            </a:r>
            <a:r>
              <a:rPr lang="ru-RU" dirty="0"/>
              <a:t> t=0;</a:t>
            </a:r>
          </a:p>
          <a:p>
            <a:r>
              <a:rPr lang="ru-RU" dirty="0"/>
              <a:t>			 </a:t>
            </a:r>
            <a:r>
              <a:rPr lang="ru-RU" dirty="0" err="1"/>
              <a:t>while</a:t>
            </a:r>
            <a:r>
              <a:rPr lang="ru-RU" dirty="0"/>
              <a:t> (</a:t>
            </a:r>
            <a:r>
              <a:rPr lang="ru-RU" dirty="0" err="1"/>
              <a:t>Math.abs</a:t>
            </a:r>
            <a:r>
              <a:rPr lang="ru-RU" dirty="0"/>
              <a:t>(q-p)&gt;</a:t>
            </a:r>
            <a:r>
              <a:rPr lang="ru-RU" dirty="0" smtClean="0"/>
              <a:t>0.000</a:t>
            </a:r>
            <a:r>
              <a:rPr lang="en-US" dirty="0" smtClean="0"/>
              <a:t>1</a:t>
            </a:r>
            <a:r>
              <a:rPr lang="ru-RU" dirty="0" smtClean="0"/>
              <a:t>){</a:t>
            </a:r>
            <a:endParaRPr lang="ru-RU" dirty="0"/>
          </a:p>
          <a:p>
            <a:r>
              <a:rPr lang="ru-RU" dirty="0"/>
              <a:t>			   </a:t>
            </a:r>
            <a:r>
              <a:rPr lang="ru-RU" dirty="0" err="1"/>
              <a:t>let</a:t>
            </a:r>
            <a:r>
              <a:rPr lang="ru-RU" dirty="0"/>
              <a:t> c=(</a:t>
            </a:r>
            <a:r>
              <a:rPr lang="ru-RU" dirty="0" err="1"/>
              <a:t>p+q</a:t>
            </a:r>
            <a:r>
              <a:rPr lang="ru-RU" dirty="0"/>
              <a:t>)/2;</a:t>
            </a:r>
          </a:p>
          <a:p>
            <a:r>
              <a:rPr lang="ru-RU" dirty="0"/>
              <a:t>			   </a:t>
            </a:r>
            <a:r>
              <a:rPr lang="ru-RU" dirty="0" err="1"/>
              <a:t>if</a:t>
            </a:r>
            <a:r>
              <a:rPr lang="ru-RU" dirty="0"/>
              <a:t> (f(p)*f(c)&lt;=0)</a:t>
            </a:r>
          </a:p>
          <a:p>
            <a:r>
              <a:rPr lang="ru-RU" dirty="0"/>
              <a:t>                 q=c;</a:t>
            </a:r>
          </a:p>
          <a:p>
            <a:r>
              <a:rPr lang="ru-RU" dirty="0"/>
              <a:t>               </a:t>
            </a:r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               p=c;</a:t>
            </a:r>
          </a:p>
          <a:p>
            <a:r>
              <a:rPr lang="ru-RU" dirty="0"/>
              <a:t>               t++</a:t>
            </a:r>
          </a:p>
          <a:p>
            <a:r>
              <a:rPr lang="ru-RU" dirty="0"/>
              <a:t>             }</a:t>
            </a:r>
          </a:p>
          <a:p>
            <a:r>
              <a:rPr lang="ru-RU" dirty="0"/>
              <a:t>             console.log(t);</a:t>
            </a:r>
          </a:p>
          <a:p>
            <a:r>
              <a:rPr lang="ru-RU" dirty="0"/>
              <a:t>             </a:t>
            </a:r>
            <a:r>
              <a:rPr lang="ru-RU" dirty="0" err="1"/>
              <a:t>return</a:t>
            </a:r>
            <a:r>
              <a:rPr lang="ru-RU" dirty="0"/>
              <a:t> (</a:t>
            </a:r>
            <a:r>
              <a:rPr lang="ru-RU" dirty="0" err="1"/>
              <a:t>q+p</a:t>
            </a:r>
            <a:r>
              <a:rPr lang="ru-RU" dirty="0"/>
              <a:t>)/2;</a:t>
            </a:r>
          </a:p>
          <a:p>
            <a:r>
              <a:rPr lang="ru-RU" dirty="0"/>
              <a:t> 			 }</a:t>
            </a:r>
          </a:p>
        </p:txBody>
      </p:sp>
    </p:spTree>
    <p:extLst>
      <p:ext uri="{BB962C8B-B14F-4D97-AF65-F5344CB8AC3E}">
        <p14:creationId xmlns:p14="http://schemas.microsoft.com/office/powerpoint/2010/main" val="35757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половинного 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ru-RU" dirty="0" smtClean="0"/>
              <a:t>Поиск приближенного значения с точностью до тысячных.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7740" y="183342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solve</a:t>
            </a:r>
            <a:r>
              <a:rPr lang="ru-RU" dirty="0"/>
              <a:t>=(</a:t>
            </a:r>
            <a:r>
              <a:rPr lang="ru-RU" dirty="0" err="1"/>
              <a:t>p,q</a:t>
            </a:r>
            <a:r>
              <a:rPr lang="ru-RU" dirty="0"/>
              <a:t>)=&gt;{</a:t>
            </a:r>
          </a:p>
          <a:p>
            <a:r>
              <a:rPr lang="ru-RU" dirty="0"/>
              <a:t>             </a:t>
            </a:r>
            <a:r>
              <a:rPr lang="ru-RU" dirty="0" err="1"/>
              <a:t>let</a:t>
            </a:r>
            <a:r>
              <a:rPr lang="ru-RU" dirty="0"/>
              <a:t> t=0;</a:t>
            </a:r>
          </a:p>
          <a:p>
            <a:r>
              <a:rPr lang="ru-RU" dirty="0"/>
              <a:t>			 </a:t>
            </a:r>
            <a:r>
              <a:rPr lang="ru-RU" dirty="0" err="1"/>
              <a:t>while</a:t>
            </a:r>
            <a:r>
              <a:rPr lang="ru-RU" dirty="0"/>
              <a:t> (</a:t>
            </a:r>
            <a:r>
              <a:rPr lang="ru-RU" dirty="0" err="1"/>
              <a:t>Math.abs</a:t>
            </a:r>
            <a:r>
              <a:rPr lang="ru-RU" dirty="0"/>
              <a:t>(q-p)&gt;0.000</a:t>
            </a:r>
            <a:r>
              <a:rPr lang="en-US" dirty="0"/>
              <a:t>1</a:t>
            </a:r>
            <a:r>
              <a:rPr lang="ru-RU" dirty="0"/>
              <a:t>){</a:t>
            </a:r>
          </a:p>
          <a:p>
            <a:r>
              <a:rPr lang="ru-RU" dirty="0"/>
              <a:t>			   </a:t>
            </a:r>
            <a:r>
              <a:rPr lang="ru-RU" dirty="0" err="1"/>
              <a:t>let</a:t>
            </a:r>
            <a:r>
              <a:rPr lang="ru-RU" dirty="0"/>
              <a:t> c=(</a:t>
            </a:r>
            <a:r>
              <a:rPr lang="ru-RU" dirty="0" err="1"/>
              <a:t>p+q</a:t>
            </a:r>
            <a:r>
              <a:rPr lang="ru-RU" dirty="0"/>
              <a:t>)/2;</a:t>
            </a:r>
          </a:p>
          <a:p>
            <a:r>
              <a:rPr lang="ru-RU" dirty="0"/>
              <a:t>			   </a:t>
            </a:r>
            <a:r>
              <a:rPr lang="ru-RU" dirty="0" err="1"/>
              <a:t>if</a:t>
            </a:r>
            <a:r>
              <a:rPr lang="ru-RU" dirty="0"/>
              <a:t> (f(p)*f(c)&lt;=0)</a:t>
            </a:r>
          </a:p>
          <a:p>
            <a:r>
              <a:rPr lang="ru-RU" dirty="0"/>
              <a:t>                 q=c;</a:t>
            </a:r>
          </a:p>
          <a:p>
            <a:r>
              <a:rPr lang="ru-RU" dirty="0"/>
              <a:t>               </a:t>
            </a:r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               p=c;</a:t>
            </a:r>
          </a:p>
          <a:p>
            <a:r>
              <a:rPr lang="ru-RU" dirty="0"/>
              <a:t>               t++</a:t>
            </a:r>
          </a:p>
          <a:p>
            <a:r>
              <a:rPr lang="ru-RU" dirty="0"/>
              <a:t>             }</a:t>
            </a:r>
          </a:p>
          <a:p>
            <a:r>
              <a:rPr lang="ru-RU" dirty="0"/>
              <a:t>             console.log(t);</a:t>
            </a:r>
          </a:p>
          <a:p>
            <a:r>
              <a:rPr lang="ru-RU" dirty="0"/>
              <a:t>             </a:t>
            </a:r>
            <a:r>
              <a:rPr lang="ru-RU" dirty="0" err="1"/>
              <a:t>return</a:t>
            </a:r>
            <a:r>
              <a:rPr lang="ru-RU" dirty="0"/>
              <a:t> (</a:t>
            </a:r>
            <a:r>
              <a:rPr lang="ru-RU" dirty="0" err="1"/>
              <a:t>q+p</a:t>
            </a:r>
            <a:r>
              <a:rPr lang="ru-RU" dirty="0"/>
              <a:t>)/2;</a:t>
            </a:r>
          </a:p>
          <a:p>
            <a:r>
              <a:rPr lang="ru-RU" dirty="0"/>
              <a:t> 			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272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57</Words>
  <Application>Microsoft Office PowerPoint</Application>
  <PresentationFormat>Широкоэкранный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Алгоритмы и анализ сложности. Алгоритм половинного деления</vt:lpstr>
      <vt:lpstr>Алгоритм половинного деления</vt:lpstr>
      <vt:lpstr>Алгоритм половинного деления</vt:lpstr>
      <vt:lpstr>Алгоритм половинного деления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анализ сложности. Алгоритм половинного деления</dc:title>
  <dc:creator>Пользователь Windows</dc:creator>
  <cp:lastModifiedBy>Пользователь Windows</cp:lastModifiedBy>
  <cp:revision>3</cp:revision>
  <dcterms:created xsi:type="dcterms:W3CDTF">2018-05-24T10:50:59Z</dcterms:created>
  <dcterms:modified xsi:type="dcterms:W3CDTF">2018-05-24T11:14:38Z</dcterms:modified>
</cp:coreProperties>
</file>