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6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858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58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85474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39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51629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038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39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0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5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9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6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3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4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6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3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1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41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Анализ алгоритмов сортировки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46281" y="5788033"/>
            <a:ext cx="8825658" cy="861420"/>
          </a:xfrm>
        </p:spPr>
        <p:txBody>
          <a:bodyPr/>
          <a:lstStyle/>
          <a:p>
            <a:r>
              <a:rPr lang="ru-RU" dirty="0" smtClean="0"/>
              <a:t>Выполнил студент 1 курса группы </a:t>
            </a:r>
            <a:r>
              <a:rPr lang="ru-RU" dirty="0" err="1" smtClean="0"/>
              <a:t>ивт</a:t>
            </a:r>
            <a:r>
              <a:rPr lang="ru-RU" dirty="0" smtClean="0"/>
              <a:t> </a:t>
            </a:r>
            <a:r>
              <a:rPr lang="ru-RU" dirty="0" err="1" smtClean="0"/>
              <a:t>семенов</a:t>
            </a:r>
            <a:r>
              <a:rPr lang="ru-RU" dirty="0" smtClean="0"/>
              <a:t> </a:t>
            </a:r>
            <a:r>
              <a:rPr lang="ru-RU" dirty="0" err="1" smtClean="0"/>
              <a:t>леонид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035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Количество итераций для алгоритмов вставки и пузырькового алгоритма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ru-RU" sz="4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25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0822" y="2493433"/>
            <a:ext cx="8534400" cy="1507067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5698500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</TotalTime>
  <Words>24</Words>
  <Application>Microsoft Office PowerPoint</Application>
  <PresentationFormat>Широкоэкранный</PresentationFormat>
  <Paragraphs>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Cambria Math</vt:lpstr>
      <vt:lpstr>Century Gothic</vt:lpstr>
      <vt:lpstr>Wingdings 3</vt:lpstr>
      <vt:lpstr>Сектор</vt:lpstr>
      <vt:lpstr>Анализ алгоритмов сортировки</vt:lpstr>
      <vt:lpstr>Количество итераций для алгоритмов вставки и пузырькового алгоритма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алгоритмов сортировки</dc:title>
  <dc:creator>Пользователь Windows</dc:creator>
  <cp:lastModifiedBy>Пользователь Windows</cp:lastModifiedBy>
  <cp:revision>1</cp:revision>
  <dcterms:created xsi:type="dcterms:W3CDTF">2018-05-24T11:16:11Z</dcterms:created>
  <dcterms:modified xsi:type="dcterms:W3CDTF">2018-05-24T11:19:57Z</dcterms:modified>
</cp:coreProperties>
</file>