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5/24/2018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и анализ </a:t>
            </a:r>
            <a:r>
              <a:rPr lang="ru-RU" dirty="0" smtClean="0"/>
              <a:t>сложности</a:t>
            </a:r>
            <a:r>
              <a:rPr lang="en-US" dirty="0" smtClean="0"/>
              <a:t>. </a:t>
            </a:r>
            <a:r>
              <a:rPr lang="ru-RU" dirty="0" smtClean="0"/>
              <a:t>Рекурсия.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 студент 1 курса группы </a:t>
            </a:r>
            <a:r>
              <a:rPr lang="ru-RU" dirty="0" err="1" smtClean="0"/>
              <a:t>ИВТ</a:t>
            </a:r>
            <a:r>
              <a:rPr lang="ru-RU" dirty="0" smtClean="0"/>
              <a:t> Семенов Леонид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2335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1403" y="1044651"/>
            <a:ext cx="10554574" cy="3636511"/>
          </a:xfrm>
        </p:spPr>
        <p:txBody>
          <a:bodyPr/>
          <a:lstStyle/>
          <a:p>
            <a:r>
              <a:rPr lang="ru-RU" dirty="0"/>
              <a:t>По аналогии напишите рекурсивное определение </a:t>
            </a:r>
            <a:r>
              <a:rPr lang="ru-RU" dirty="0" err="1"/>
              <a:t>pwr</a:t>
            </a:r>
            <a:r>
              <a:rPr lang="ru-RU" dirty="0"/>
              <a:t>(</a:t>
            </a:r>
            <a:r>
              <a:rPr lang="ru-RU" dirty="0" err="1"/>
              <a:t>a,b</a:t>
            </a:r>
            <a:r>
              <a:rPr lang="ru-RU" dirty="0"/>
              <a:t>) -  возведения в степень, опираясь на </a:t>
            </a:r>
            <a:r>
              <a:rPr lang="ru-RU" b="1" dirty="0" err="1"/>
              <a:t>mpy</a:t>
            </a:r>
            <a:r>
              <a:rPr lang="ru-RU" dirty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38067" y="3507570"/>
            <a:ext cx="5557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pwr</a:t>
            </a:r>
            <a:r>
              <a:rPr lang="en-US" dirty="0"/>
              <a:t> = (</a:t>
            </a:r>
            <a:r>
              <a:rPr lang="en-US" dirty="0" err="1"/>
              <a:t>a,b</a:t>
            </a:r>
            <a:r>
              <a:rPr lang="en-US" dirty="0"/>
              <a:t>)=&gt;(b==0)?1:mpy(</a:t>
            </a:r>
            <a:r>
              <a:rPr lang="en-US" dirty="0" err="1"/>
              <a:t>a,pwr</a:t>
            </a:r>
            <a:r>
              <a:rPr lang="en-US" dirty="0"/>
              <a:t>(a,b-1));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2547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6821" y="1252469"/>
            <a:ext cx="10554574" cy="3636511"/>
          </a:xfrm>
        </p:spPr>
        <p:txBody>
          <a:bodyPr/>
          <a:lstStyle/>
          <a:p>
            <a:r>
              <a:rPr lang="ru-RU" dirty="0"/>
              <a:t>Какая степень с основанием 5 вызовет переполнение стека?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69" y="3100429"/>
            <a:ext cx="5446271" cy="24552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1469" y="5694261"/>
            <a:ext cx="490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Переполнение вызовет 5</a:t>
            </a:r>
            <a:r>
              <a:rPr lang="en-US" dirty="0" smtClean="0"/>
              <a:t>^7.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635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</a:t>
            </a:r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4530" y="781414"/>
            <a:ext cx="10554574" cy="3636511"/>
          </a:xfrm>
        </p:spPr>
        <p:txBody>
          <a:bodyPr/>
          <a:lstStyle/>
          <a:p>
            <a:r>
              <a:rPr lang="ru-RU" dirty="0"/>
              <a:t>Сколько вызовов </a:t>
            </a:r>
            <a:r>
              <a:rPr lang="ru-RU" dirty="0" err="1"/>
              <a:t>sec</a:t>
            </a:r>
            <a:r>
              <a:rPr lang="ru-RU" dirty="0"/>
              <a:t>, </a:t>
            </a:r>
            <a:r>
              <a:rPr lang="ru-RU" dirty="0" err="1"/>
              <a:t>add</a:t>
            </a:r>
            <a:r>
              <a:rPr lang="ru-RU" dirty="0"/>
              <a:t>, </a:t>
            </a:r>
            <a:r>
              <a:rPr lang="ru-RU" dirty="0" err="1"/>
              <a:t>mpy</a:t>
            </a:r>
            <a:r>
              <a:rPr lang="ru-RU" dirty="0"/>
              <a:t> и </a:t>
            </a:r>
            <a:r>
              <a:rPr lang="ru-RU" dirty="0" err="1"/>
              <a:t>pwr</a:t>
            </a:r>
            <a:r>
              <a:rPr lang="ru-RU" dirty="0"/>
              <a:t> будет при </a:t>
            </a:r>
            <a:r>
              <a:rPr lang="ru-RU" b="1" dirty="0" err="1"/>
              <a:t>pwr</a:t>
            </a:r>
            <a:r>
              <a:rPr lang="ru-RU" b="1" dirty="0"/>
              <a:t>(3,2)</a:t>
            </a:r>
            <a:r>
              <a:rPr lang="ru-RU" dirty="0"/>
              <a:t>?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064" y="3702965"/>
            <a:ext cx="2422381" cy="296369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373" y="3721738"/>
            <a:ext cx="2042072" cy="142361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373" y="3721738"/>
            <a:ext cx="2419074" cy="139237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30" y="3721739"/>
            <a:ext cx="2250175" cy="13923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8630" y="2840885"/>
            <a:ext cx="9716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Создаём переменные </a:t>
            </a:r>
            <a:r>
              <a:rPr lang="en-US" dirty="0" err="1" smtClean="0"/>
              <a:t>sec_cnt</a:t>
            </a:r>
            <a:r>
              <a:rPr lang="en-US" dirty="0" smtClean="0"/>
              <a:t>, </a:t>
            </a:r>
            <a:r>
              <a:rPr lang="en-US" dirty="0" err="1" smtClean="0"/>
              <a:t>add_cnt</a:t>
            </a:r>
            <a:r>
              <a:rPr lang="en-US" dirty="0" smtClean="0"/>
              <a:t> </a:t>
            </a:r>
            <a:r>
              <a:rPr lang="ru-RU" dirty="0" smtClean="0"/>
              <a:t>и т.д., в теле функций используем метод</a:t>
            </a:r>
            <a:br>
              <a:rPr lang="ru-RU" dirty="0" smtClean="0"/>
            </a:br>
            <a:r>
              <a:rPr lang="en-US" dirty="0" err="1"/>
              <a:t>console.trace</a:t>
            </a:r>
            <a:r>
              <a:rPr lang="en-US" dirty="0"/>
              <a:t>("sec count = ",++</a:t>
            </a:r>
            <a:r>
              <a:rPr lang="en-US" dirty="0" err="1"/>
              <a:t>sec_cnt</a:t>
            </a:r>
            <a:r>
              <a:rPr lang="en-US" dirty="0"/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0965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291" y="2857878"/>
            <a:ext cx="10571998" cy="97045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64900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15</TotalTime>
  <Words>85</Words>
  <Application>Microsoft Office PowerPoint</Application>
  <PresentationFormat>Широкоэкранный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Цитаты</vt:lpstr>
      <vt:lpstr>Алгоритмы и анализ сложности. Рекурсия.</vt:lpstr>
      <vt:lpstr>Задание 1</vt:lpstr>
      <vt:lpstr>Задание 2</vt:lpstr>
      <vt:lpstr>Задание 3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анализ сложности</dc:title>
  <dc:creator>Пользователь Windows</dc:creator>
  <cp:lastModifiedBy>Пользователь Windows</cp:lastModifiedBy>
  <cp:revision>3</cp:revision>
  <dcterms:created xsi:type="dcterms:W3CDTF">2018-05-24T09:23:57Z</dcterms:created>
  <dcterms:modified xsi:type="dcterms:W3CDTF">2018-05-24T10:50:04Z</dcterms:modified>
</cp:coreProperties>
</file>