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6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1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97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4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3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47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4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3595" y="1962573"/>
            <a:ext cx="8825658" cy="119210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Облачные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3680" y="5463180"/>
            <a:ext cx="5097781" cy="861420"/>
          </a:xfrm>
        </p:spPr>
        <p:txBody>
          <a:bodyPr>
            <a:normAutofit/>
          </a:bodyPr>
          <a:lstStyle/>
          <a:p>
            <a:r>
              <a:rPr lang="ru-RU" smtClean="0"/>
              <a:t>Выполнил студент 1 курса группы </a:t>
            </a:r>
            <a:r>
              <a:rPr lang="ru-RU" err="1" smtClean="0"/>
              <a:t>ивт</a:t>
            </a:r>
            <a:endParaRPr lang="ru-RU" smtClean="0"/>
          </a:p>
          <a:p>
            <a:r>
              <a:rPr lang="ru-RU" smtClean="0"/>
              <a:t>Семенов </a:t>
            </a:r>
            <a:r>
              <a:rPr lang="ru-RU" err="1" smtClean="0"/>
              <a:t>леонид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8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Яндекс диск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2600325"/>
            <a:ext cx="1727835" cy="1727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" y="2777790"/>
            <a:ext cx="94997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</a:t>
            </a:r>
            <a:r>
              <a:rPr lang="ru-RU" sz="2400" dirty="0" smtClean="0"/>
              <a:t>0 </a:t>
            </a:r>
            <a:r>
              <a:rPr lang="ru-RU" sz="2400" dirty="0" err="1" smtClean="0"/>
              <a:t>гб</a:t>
            </a:r>
            <a:r>
              <a:rPr lang="ru-RU" sz="2400" dirty="0" smtClean="0"/>
              <a:t> предоставляются бесплатно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Нет возможности совместного редактирования файлов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Отсутствуют выгодные корпоративные тарифные планы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Поддерживает основные форматы документов и медиа-</a:t>
            </a:r>
            <a:br>
              <a:rPr lang="ru-RU" sz="2400" dirty="0" smtClean="0"/>
            </a:br>
            <a:r>
              <a:rPr lang="ru-RU" sz="2400" dirty="0" smtClean="0"/>
              <a:t>файлов</a:t>
            </a:r>
          </a:p>
        </p:txBody>
      </p:sp>
    </p:spTree>
    <p:extLst>
      <p:ext uri="{BB962C8B-B14F-4D97-AF65-F5344CB8AC3E}">
        <p14:creationId xmlns:p14="http://schemas.microsoft.com/office/powerpoint/2010/main" val="316032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Облако </a:t>
            </a:r>
            <a:r>
              <a:rPr lang="en-US" dirty="0" err="1"/>
              <a:t>Mail.Ru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Ð±Ð»Ð°ÐºÐ¾ Mail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5" t="16800" r="31565" b="22400"/>
          <a:stretch/>
        </p:blipFill>
        <p:spPr bwMode="auto">
          <a:xfrm>
            <a:off x="9578340" y="2651760"/>
            <a:ext cx="226314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74" y="2697480"/>
            <a:ext cx="9499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8 </a:t>
            </a:r>
            <a:r>
              <a:rPr lang="ru-RU" sz="2400" dirty="0" err="1" smtClean="0"/>
              <a:t>гб</a:t>
            </a:r>
            <a:r>
              <a:rPr lang="ru-RU" sz="2400" dirty="0" smtClean="0"/>
              <a:t> бесплатного пространства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Дорогостоящая подписка в сравнении</a:t>
            </a:r>
            <a:br>
              <a:rPr lang="ru-RU" sz="2400" dirty="0" smtClean="0"/>
            </a:br>
            <a:r>
              <a:rPr lang="ru-RU" sz="2400" dirty="0" smtClean="0"/>
              <a:t>с конкурентами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возможности совместной</a:t>
            </a:r>
            <a:br>
              <a:rPr lang="ru-RU" sz="2400" dirty="0" smtClean="0"/>
            </a:br>
            <a:r>
              <a:rPr lang="ru-RU" sz="2400" dirty="0" smtClean="0"/>
              <a:t>работы с файлами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Поддерживает основные форматы документов и медиа-</a:t>
            </a:r>
            <a:br>
              <a:rPr lang="ru-RU" sz="2400" dirty="0"/>
            </a:br>
            <a:r>
              <a:rPr lang="ru-RU" sz="2400" dirty="0"/>
              <a:t>файлов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93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Недостатки облачных хранилищ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8620" y="2743200"/>
            <a:ext cx="11247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При использовании облачного хранилища возрастает поверхность атаки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Увеличивается кол-во сетевых узлов для передачи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Отсутствие абсолютной гарантии приватности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Облачные хранилища могут быть использованы для незаконного распространения</a:t>
            </a:r>
            <a:br>
              <a:rPr lang="ru-RU" sz="2000" dirty="0" smtClean="0"/>
            </a:br>
            <a:r>
              <a:rPr lang="ru-RU" sz="2000" dirty="0" smtClean="0"/>
              <a:t>интеллектуальной собственности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Риск банкротства, поглощения компании, предоставляющей услуги облачного </a:t>
            </a:r>
            <a:br>
              <a:rPr lang="ru-RU" sz="2000" dirty="0" smtClean="0"/>
            </a:br>
            <a:r>
              <a:rPr lang="ru-RU" sz="2000" dirty="0" smtClean="0"/>
              <a:t>хранилища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054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облачных хранилищ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5317" y="2808655"/>
            <a:ext cx="96806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организации совместной работы с </a:t>
            </a:r>
            <a:r>
              <a:rPr lang="ru-RU" sz="2000" dirty="0" smtClean="0"/>
              <a:t>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восстановления данных в случае повреждения, т.к. на отдельных серверах сохраняются резервные копии.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Ответственность за обслуживание хранилища лежит на</a:t>
            </a:r>
            <a:br>
              <a:rPr lang="ru-RU" sz="2000" dirty="0" smtClean="0"/>
            </a:br>
            <a:r>
              <a:rPr lang="ru-RU" sz="2000" dirty="0" smtClean="0"/>
              <a:t>поставщике услуг</a:t>
            </a:r>
          </a:p>
        </p:txBody>
      </p:sp>
    </p:spTree>
    <p:extLst>
      <p:ext uri="{BB962C8B-B14F-4D97-AF65-F5344CB8AC3E}">
        <p14:creationId xmlns:p14="http://schemas.microsoft.com/office/powerpoint/2010/main" val="11458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3005" y="2589688"/>
            <a:ext cx="5126671" cy="3541714"/>
          </a:xfrm>
        </p:spPr>
        <p:txBody>
          <a:bodyPr>
            <a:noAutofit/>
          </a:bodyPr>
          <a:lstStyle/>
          <a:p>
            <a:r>
              <a:rPr lang="ru-RU" sz="2000" dirty="0"/>
              <a:t>Облачные технологии (или облачные вычисления, </a:t>
            </a:r>
            <a:r>
              <a:rPr lang="ru-RU" sz="2000" dirty="0" err="1"/>
              <a:t>cloud</a:t>
            </a:r>
            <a:r>
              <a:rPr lang="ru-RU" sz="2000" dirty="0"/>
              <a:t> </a:t>
            </a:r>
            <a:r>
              <a:rPr lang="ru-RU" sz="2000" dirty="0" err="1"/>
              <a:t>computing</a:t>
            </a:r>
            <a:r>
              <a:rPr lang="ru-RU" sz="2000" dirty="0"/>
              <a:t>) – технологии распределенной обработки цифровых данных, с помощью которых компьютерные ресурсы предоставляются интернет-пользователю как онлайн-сервис.</a:t>
            </a:r>
          </a:p>
        </p:txBody>
      </p:sp>
      <p:pic>
        <p:nvPicPr>
          <p:cNvPr id="1028" name="Picture 4" descr="ÐÐ°ÑÑÐ¸Ð½ÐºÐ¸ Ð¿Ð¾ Ð·Ð°Ð¿ÑÐ¾ÑÑ ÑÐ°ÑÐ¿ÑÐµÐ´ÐµÐ»ÐµÐ½Ð½ÑÐµ Ð²ÑÑÐ¸ÑÐ»Ðµ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55" y="2293620"/>
            <a:ext cx="52387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3550" y="899091"/>
            <a:ext cx="5333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Сущность понятия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Задачи облачных технологий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46020"/>
            <a:ext cx="5848620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Обеспечение доступа и возможности удаленной работы с файлами с различных устройств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Решение проблемы ограниченного объёма физических носителей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Вопрос лицензированного программного обеспечения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Возможность одновременной работы над одним документом нескольким пользователям 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¾Ð±Ð»Ð°ÑÐ½ÑÐµ Ð²ÑÑÐ¸ÑÐ»Ðµ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20" y="2446020"/>
            <a:ext cx="536667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Уровни облачных вычислений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154" y="2988943"/>
            <a:ext cx="5383006" cy="26574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 «Инфраструктура как услуга» (</a:t>
            </a:r>
            <a:r>
              <a:rPr lang="en-US" dirty="0"/>
              <a:t>IaaS, infrastructure as a service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pt-BR" dirty="0"/>
              <a:t>«Платформа как услуга» (PaaS, platform as a service</a:t>
            </a:r>
            <a:r>
              <a:rPr lang="pt-BR" dirty="0" smtClean="0"/>
              <a:t>)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/>
              <a:t>«Программное обеспечение как услуга» (</a:t>
            </a:r>
            <a:r>
              <a:rPr lang="ru-RU" dirty="0" err="1"/>
              <a:t>SaaS</a:t>
            </a:r>
            <a:r>
              <a:rPr lang="ru-RU" dirty="0"/>
              <a:t>,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service</a:t>
            </a:r>
            <a:r>
              <a:rPr lang="ru-RU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440303"/>
            <a:ext cx="5615940" cy="42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814" y="676487"/>
            <a:ext cx="8761413" cy="1233269"/>
          </a:xfrm>
        </p:spPr>
        <p:txBody>
          <a:bodyPr/>
          <a:lstStyle/>
          <a:p>
            <a:pPr algn="ctr"/>
            <a:r>
              <a:rPr lang="ru-RU" dirty="0" smtClean="0"/>
              <a:t>Известные провайдеры облачных сервисов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DigitalOc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" y="2389505"/>
            <a:ext cx="2136886" cy="21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Amaz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2584488"/>
            <a:ext cx="3698862" cy="19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Microsoft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82" y="2693315"/>
            <a:ext cx="2616933" cy="19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ÐÐ°ÑÑÐ¸Ð½ÐºÐ¸ Ð¿Ð¾ Ð·Ð°Ð¿ÑÐ¾ÑÑ ProfitBric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596" y="2378784"/>
            <a:ext cx="2050428" cy="20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07" y="4631363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Digital ocean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81844" y="4625275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Amazon Web Services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16988" y="4595201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Microsoft Azure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586511" y="4625164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PROFITBRICKS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57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7872" y="918250"/>
            <a:ext cx="8761413" cy="706964"/>
          </a:xfrm>
        </p:spPr>
        <p:txBody>
          <a:bodyPr/>
          <a:lstStyle/>
          <a:p>
            <a:pPr algn="ctr"/>
            <a:r>
              <a:rPr lang="ru-RU" dirty="0"/>
              <a:t>Модели развертывания</a:t>
            </a:r>
          </a:p>
        </p:txBody>
      </p:sp>
      <p:pic>
        <p:nvPicPr>
          <p:cNvPr id="4098" name="Picture 2" descr="ÐÐ°ÑÑÐ¸Ð½ÐºÐ¸ Ð¿Ð¾ Ð·Ð°Ð¿ÑÐ¾ÑÑ Ð¼Ð¾Ð´ÐµÐ»Ð¸ ÑÐ°Ð·Ð²ÐµÑÑÑÐ²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73" y="2317946"/>
            <a:ext cx="6517013" cy="454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409" y="904396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Облачные хранилища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79" y="2447059"/>
            <a:ext cx="4324350" cy="3238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6443" y="2447059"/>
            <a:ext cx="68164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Облачное хранилище – это модель облачных вычислений, предусматривающая хранение данных в Интернете с помощью поставщика облачных вычислительных ресурсов, который предоставляет хранилище данных как сервис и обеспечивает управление им. Облачное хранилище предоставляется по требованию в необходимом объеме, оплачивается по факту использования и избавляет от необходимости приобретать собственную инфраструктуру для хранения данных и управлять ею. Это обеспечивает гибкость, глобальную масштабируемость и надежность. Данные доступны в любое время и в любом месте.</a:t>
            </a:r>
          </a:p>
        </p:txBody>
      </p:sp>
    </p:spTree>
    <p:extLst>
      <p:ext uri="{BB962C8B-B14F-4D97-AF65-F5344CB8AC3E}">
        <p14:creationId xmlns:p14="http://schemas.microsoft.com/office/powerpoint/2010/main" val="6884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drive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4" y="2341419"/>
            <a:ext cx="3574474" cy="2382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" y="2777790"/>
            <a:ext cx="8735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15</a:t>
            </a:r>
            <a:r>
              <a:rPr lang="ru-RU" sz="2400" dirty="0"/>
              <a:t> </a:t>
            </a:r>
            <a:r>
              <a:rPr lang="ru-RU" sz="2400" dirty="0" err="1" smtClean="0"/>
              <a:t>гб</a:t>
            </a:r>
            <a:r>
              <a:rPr lang="ru-RU" sz="2400" dirty="0" smtClean="0"/>
              <a:t> предоставляются бесплатно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Поддержка более 40 распространенных форматов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Множество приложений для работы с файлами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совместной работы с файлами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Функция </a:t>
            </a:r>
            <a:r>
              <a:rPr lang="ru-RU" sz="2400" dirty="0" err="1" smtClean="0"/>
              <a:t>оффлайн</a:t>
            </a:r>
            <a:r>
              <a:rPr lang="ru-RU" sz="2400" dirty="0" smtClean="0"/>
              <a:t>-доступа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91128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Dropbox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239" y="2560320"/>
            <a:ext cx="3077208" cy="2051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359" y="2813824"/>
            <a:ext cx="8183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Имеется тариф с </a:t>
            </a:r>
            <a:r>
              <a:rPr lang="ru-RU" sz="2400" dirty="0" err="1" smtClean="0"/>
              <a:t>безлимитным</a:t>
            </a:r>
            <a:r>
              <a:rPr lang="ru-RU" sz="2400" dirty="0" smtClean="0"/>
              <a:t> объёмом хранилища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Бесплатное хранилище предоставляется на 30 дней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Интеграция с</a:t>
            </a:r>
            <a:r>
              <a:rPr lang="en-US" sz="2400" dirty="0" smtClean="0"/>
              <a:t> Microsoft</a:t>
            </a:r>
            <a:r>
              <a:rPr lang="ru-RU" sz="2400" dirty="0" smtClean="0"/>
              <a:t> </a:t>
            </a:r>
            <a:r>
              <a:rPr lang="en-US" sz="2400" dirty="0" smtClean="0"/>
              <a:t>Office 365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 восстановление удалённых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Эффективные методы совместной работы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3555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311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Совет директоров</vt:lpstr>
      <vt:lpstr>Облачные технологии</vt:lpstr>
      <vt:lpstr>Презентация PowerPoint</vt:lpstr>
      <vt:lpstr>Задачи облачных технологий</vt:lpstr>
      <vt:lpstr>Уровни облачных вычислений</vt:lpstr>
      <vt:lpstr>Известные провайдеры облачных сервисов</vt:lpstr>
      <vt:lpstr>Модели развертывания</vt:lpstr>
      <vt:lpstr>Облачные хранилища</vt:lpstr>
      <vt:lpstr>Google drive</vt:lpstr>
      <vt:lpstr>Dropbox</vt:lpstr>
      <vt:lpstr>Яндекс диск</vt:lpstr>
      <vt:lpstr>Облако Mail.Ru</vt:lpstr>
      <vt:lpstr>Недостатки облачных хранилищ</vt:lpstr>
      <vt:lpstr>Преимущества облачных хранилищ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технологии</dc:title>
  <dc:creator>Пользователь Windows</dc:creator>
  <cp:lastModifiedBy>Пользователь Windows</cp:lastModifiedBy>
  <cp:revision>32</cp:revision>
  <dcterms:created xsi:type="dcterms:W3CDTF">2018-12-27T16:09:22Z</dcterms:created>
  <dcterms:modified xsi:type="dcterms:W3CDTF">2019-01-19T01:27:54Z</dcterms:modified>
</cp:coreProperties>
</file>