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57" r:id="rId6"/>
    <p:sldId id="302" r:id="rId7"/>
    <p:sldId id="304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222281-35E8-4BC8-ADC4-50478F6B0C43}">
  <a:tblStyle styleId="{52222281-35E8-4BC8-ADC4-50478F6B0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07D771-2E45-4FD2-B6B9-DC663A6C7A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fd5bbe5d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fd5bbe5d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fd5bbe5dd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fd5bbe5dd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3f7d2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3f7d2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457ad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457ad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457ad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457ad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53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457ad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457ad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69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519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33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92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0308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5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49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80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330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778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title"/>
          </p:nvPr>
        </p:nvSpPr>
        <p:spPr>
          <a:xfrm>
            <a:off x="713100" y="1693950"/>
            <a:ext cx="30723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 idx="2" hasCustomPrompt="1"/>
          </p:nvPr>
        </p:nvSpPr>
        <p:spPr>
          <a:xfrm>
            <a:off x="5227350" y="679939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3" hasCustomPrompt="1"/>
          </p:nvPr>
        </p:nvSpPr>
        <p:spPr>
          <a:xfrm>
            <a:off x="5227350" y="1816663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title" idx="4" hasCustomPrompt="1"/>
          </p:nvPr>
        </p:nvSpPr>
        <p:spPr>
          <a:xfrm>
            <a:off x="5227350" y="2937090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5" hasCustomPrompt="1"/>
          </p:nvPr>
        </p:nvSpPr>
        <p:spPr>
          <a:xfrm>
            <a:off x="5227350" y="4064063"/>
            <a:ext cx="548700" cy="39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1"/>
          </p:nvPr>
        </p:nvSpPr>
        <p:spPr>
          <a:xfrm>
            <a:off x="6095500" y="411039"/>
            <a:ext cx="21855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6"/>
          </p:nvPr>
        </p:nvSpPr>
        <p:spPr>
          <a:xfrm>
            <a:off x="6093700" y="731650"/>
            <a:ext cx="23373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7"/>
          </p:nvPr>
        </p:nvSpPr>
        <p:spPr>
          <a:xfrm>
            <a:off x="6095500" y="1539308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8"/>
          </p:nvPr>
        </p:nvSpPr>
        <p:spPr>
          <a:xfrm>
            <a:off x="6093700" y="1860010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9"/>
          </p:nvPr>
        </p:nvSpPr>
        <p:spPr>
          <a:xfrm>
            <a:off x="6095500" y="2668135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13"/>
          </p:nvPr>
        </p:nvSpPr>
        <p:spPr>
          <a:xfrm>
            <a:off x="6093700" y="2988994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4"/>
          </p:nvPr>
        </p:nvSpPr>
        <p:spPr>
          <a:xfrm>
            <a:off x="6095500" y="3793022"/>
            <a:ext cx="2185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15"/>
          </p:nvPr>
        </p:nvSpPr>
        <p:spPr>
          <a:xfrm>
            <a:off x="6093700" y="4126535"/>
            <a:ext cx="233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38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>
            <a:spLocks noGrp="1"/>
          </p:cNvSpPr>
          <p:nvPr>
            <p:ph type="subTitle" idx="1"/>
          </p:nvPr>
        </p:nvSpPr>
        <p:spPr>
          <a:xfrm>
            <a:off x="4261250" y="3016800"/>
            <a:ext cx="4169700" cy="16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9"/>
          <p:cNvSpPr txBox="1">
            <a:spLocks noGrp="1"/>
          </p:cNvSpPr>
          <p:nvPr>
            <p:ph type="title"/>
          </p:nvPr>
        </p:nvSpPr>
        <p:spPr>
          <a:xfrm>
            <a:off x="4261250" y="445025"/>
            <a:ext cx="416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2"/>
          </p:nvPr>
        </p:nvSpPr>
        <p:spPr>
          <a:xfrm>
            <a:off x="4261250" y="1208050"/>
            <a:ext cx="41697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9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43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1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658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48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72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004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233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021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09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edflow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2699129" y="900610"/>
            <a:ext cx="4243313" cy="23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Леонид Семенов</a:t>
            </a:r>
            <a:endParaRPr sz="7200" b="1" dirty="0"/>
          </a:p>
        </p:txBody>
      </p:sp>
      <p:sp>
        <p:nvSpPr>
          <p:cNvPr id="707" name="Google Shape;707;p26"/>
          <p:cNvSpPr/>
          <p:nvPr/>
        </p:nvSpPr>
        <p:spPr>
          <a:xfrm>
            <a:off x="3375985" y="3307460"/>
            <a:ext cx="2889600" cy="37740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Web-</a:t>
            </a:r>
            <a:r>
              <a:rPr lang="ru-RU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разработчик</a:t>
            </a:r>
            <a:endParaRPr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/>
          <p:nvPr/>
        </p:nvSpPr>
        <p:spPr>
          <a:xfrm>
            <a:off x="927462" y="2217902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927462" y="2998502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927462" y="3779102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8"/>
          <p:cNvSpPr/>
          <p:nvPr/>
        </p:nvSpPr>
        <p:spPr>
          <a:xfrm>
            <a:off x="927462" y="1437302"/>
            <a:ext cx="652200" cy="652200"/>
          </a:xfrm>
          <a:prstGeom prst="roundRect">
            <a:avLst>
              <a:gd name="adj" fmla="val 978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28"/>
          <p:cNvSpPr txBox="1">
            <a:spLocks noGrp="1"/>
          </p:cNvSpPr>
          <p:nvPr>
            <p:ph type="title"/>
          </p:nvPr>
        </p:nvSpPr>
        <p:spPr>
          <a:xfrm>
            <a:off x="2185003" y="-143619"/>
            <a:ext cx="4773993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СОДЕРЖАНИЕ</a:t>
            </a:r>
            <a:endParaRPr sz="4800" b="1" dirty="0"/>
          </a:p>
        </p:txBody>
      </p:sp>
      <p:sp>
        <p:nvSpPr>
          <p:cNvPr id="723" name="Google Shape;723;p28"/>
          <p:cNvSpPr txBox="1">
            <a:spLocks noGrp="1"/>
          </p:cNvSpPr>
          <p:nvPr>
            <p:ph type="title" idx="2"/>
          </p:nvPr>
        </p:nvSpPr>
        <p:spPr>
          <a:xfrm>
            <a:off x="979212" y="1565702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4" name="Google Shape;724;p28"/>
          <p:cNvSpPr txBox="1">
            <a:spLocks noGrp="1"/>
          </p:cNvSpPr>
          <p:nvPr>
            <p:ph type="title" idx="3"/>
          </p:nvPr>
        </p:nvSpPr>
        <p:spPr>
          <a:xfrm>
            <a:off x="979212" y="2341202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5" name="Google Shape;725;p28"/>
          <p:cNvSpPr txBox="1">
            <a:spLocks noGrp="1"/>
          </p:cNvSpPr>
          <p:nvPr>
            <p:ph type="title" idx="4"/>
          </p:nvPr>
        </p:nvSpPr>
        <p:spPr>
          <a:xfrm>
            <a:off x="979212" y="3121802"/>
            <a:ext cx="548700" cy="3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6" name="Google Shape;726;p28"/>
          <p:cNvSpPr txBox="1">
            <a:spLocks noGrp="1"/>
          </p:cNvSpPr>
          <p:nvPr>
            <p:ph type="title" idx="5"/>
          </p:nvPr>
        </p:nvSpPr>
        <p:spPr>
          <a:xfrm>
            <a:off x="979212" y="3908552"/>
            <a:ext cx="548700" cy="39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691790" y="1568623"/>
            <a:ext cx="1186089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+mn-lt"/>
              </a:rPr>
              <a:t>Обо мне</a:t>
            </a:r>
            <a:endParaRPr sz="1400" b="1" dirty="0">
              <a:latin typeface="+mn-lt"/>
            </a:endParaRPr>
          </a:p>
        </p:txBody>
      </p:sp>
      <p:sp>
        <p:nvSpPr>
          <p:cNvPr id="728" name="Google Shape;728;p28"/>
          <p:cNvSpPr txBox="1">
            <a:spLocks noGrp="1"/>
          </p:cNvSpPr>
          <p:nvPr>
            <p:ph type="subTitle" idx="6"/>
          </p:nvPr>
        </p:nvSpPr>
        <p:spPr>
          <a:xfrm>
            <a:off x="1691790" y="2341202"/>
            <a:ext cx="143944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Образование</a:t>
            </a:r>
            <a:endParaRPr b="1" dirty="0"/>
          </a:p>
        </p:txBody>
      </p:sp>
      <p:sp>
        <p:nvSpPr>
          <p:cNvPr id="732" name="Google Shape;732;p28"/>
          <p:cNvSpPr txBox="1">
            <a:spLocks noGrp="1"/>
          </p:cNvSpPr>
          <p:nvPr>
            <p:ph type="subTitle" idx="7"/>
          </p:nvPr>
        </p:nvSpPr>
        <p:spPr>
          <a:xfrm>
            <a:off x="1691790" y="3123902"/>
            <a:ext cx="1460705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+mn-lt"/>
              </a:rPr>
              <a:t>Портфолио</a:t>
            </a:r>
            <a:endParaRPr sz="1400" b="1" dirty="0">
              <a:latin typeface="+mn-lt"/>
            </a:endParaRPr>
          </a:p>
        </p:txBody>
      </p:sp>
      <p:sp>
        <p:nvSpPr>
          <p:cNvPr id="729" name="Google Shape;729;p28"/>
          <p:cNvSpPr txBox="1">
            <a:spLocks noGrp="1"/>
          </p:cNvSpPr>
          <p:nvPr>
            <p:ph type="subTitle" idx="8"/>
          </p:nvPr>
        </p:nvSpPr>
        <p:spPr>
          <a:xfrm>
            <a:off x="1691790" y="3906602"/>
            <a:ext cx="157595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n-lt"/>
              </a:rPr>
              <a:t>Сертификаты</a:t>
            </a:r>
            <a:endParaRPr b="1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"/>
          <p:cNvSpPr txBox="1">
            <a:spLocks noGrp="1"/>
          </p:cNvSpPr>
          <p:nvPr>
            <p:ph type="subTitle" idx="1"/>
          </p:nvPr>
        </p:nvSpPr>
        <p:spPr>
          <a:xfrm>
            <a:off x="5011478" y="4210800"/>
            <a:ext cx="4132521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Тел.: +7 952 234-00-92</a:t>
            </a:r>
          </a:p>
          <a:p>
            <a:r>
              <a:rPr lang="en-US" dirty="0"/>
              <a:t>Email: anothermail71@gmail.com</a:t>
            </a:r>
          </a:p>
          <a:p>
            <a:r>
              <a:rPr lang="ru-RU" dirty="0"/>
              <a:t>Адрес: Санкт-Петербург, ул. Черкасова, д.5</a:t>
            </a:r>
            <a:endParaRPr sz="1600" dirty="0"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1994030" y="232375"/>
            <a:ext cx="20408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Обо мне</a:t>
            </a: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2"/>
          </p:nvPr>
        </p:nvSpPr>
        <p:spPr>
          <a:xfrm>
            <a:off x="0" y="1255108"/>
            <a:ext cx="5557284" cy="1232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latin typeface="+mn-lt"/>
              </a:rPr>
              <a:t>			Студент 4-го курса РГПУ им. Герцена направления "Информатика и вычислительная техника", профиль "Технологии разработки программного обеспечения</a:t>
            </a:r>
            <a:r>
              <a:rPr lang="en-US" sz="1600" dirty="0">
                <a:latin typeface="+mn-lt"/>
              </a:rPr>
              <a:t>”.</a:t>
            </a:r>
            <a:endParaRPr lang="ru-RU" sz="1600" dirty="0">
              <a:latin typeface="+mn-lt"/>
            </a:endParaRPr>
          </a:p>
        </p:txBody>
      </p:sp>
      <p:pic>
        <p:nvPicPr>
          <p:cNvPr id="1026" name="Picture 2" descr="https://sun9-66.userapi.com/impg/demCpiyY_Urg0ZmCHXdWPhmW7BRovmIYUy_v2A/UjnjOkVuS7E.jpg?size=720x804&amp;quality=96&amp;sign=3f2c48dd97030b096e5fb65ecceb97ef&amp;type=album">
            <a:extLst>
              <a:ext uri="{FF2B5EF4-FFF2-40B4-BE49-F238E27FC236}">
                <a16:creationId xmlns:a16="http://schemas.microsoft.com/office/drawing/2014/main" id="{6654DD38-E11E-4646-B901-4BEA3E57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50" y="983068"/>
            <a:ext cx="26949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3"/>
          <p:cNvSpPr/>
          <p:nvPr/>
        </p:nvSpPr>
        <p:spPr>
          <a:xfrm>
            <a:off x="6604075" y="0"/>
            <a:ext cx="2539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4087416" cy="1050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ОБРАЗОВАНИЕ</a:t>
            </a:r>
            <a:endParaRPr dirty="0"/>
          </a:p>
        </p:txBody>
      </p:sp>
      <p:sp>
        <p:nvSpPr>
          <p:cNvPr id="835" name="Google Shape;835;p33"/>
          <p:cNvSpPr txBox="1">
            <a:spLocks noGrp="1"/>
          </p:cNvSpPr>
          <p:nvPr>
            <p:ph type="subTitle" idx="4294967295"/>
          </p:nvPr>
        </p:nvSpPr>
        <p:spPr>
          <a:xfrm>
            <a:off x="0" y="1401763"/>
            <a:ext cx="166370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Roboto Condensed"/>
                <a:ea typeface="Roboto Condensed"/>
                <a:cs typeface="Roboto Condensed"/>
                <a:sym typeface="Roboto Condensed"/>
              </a:rPr>
              <a:t>Среднее общее</a:t>
            </a:r>
            <a:endParaRPr sz="16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33"/>
          <p:cNvSpPr txBox="1">
            <a:spLocks noGrp="1"/>
          </p:cNvSpPr>
          <p:nvPr>
            <p:ph type="subTitle" idx="4294967295"/>
          </p:nvPr>
        </p:nvSpPr>
        <p:spPr>
          <a:xfrm>
            <a:off x="0" y="1727200"/>
            <a:ext cx="2578100" cy="63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ГБОУ СОШ г. СПБ №96</a:t>
            </a:r>
          </a:p>
          <a:p>
            <a:pPr marL="0" lvl="0" indent="0">
              <a:buNone/>
            </a:pPr>
            <a:r>
              <a:rPr lang="ru-RU" sz="1400" dirty="0"/>
              <a:t>2004 - 2015</a:t>
            </a:r>
            <a:endParaRPr sz="14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ubTitle" idx="4294967295"/>
          </p:nvPr>
        </p:nvSpPr>
        <p:spPr>
          <a:xfrm>
            <a:off x="1" y="2728040"/>
            <a:ext cx="2643963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Roboto Condensed"/>
                <a:ea typeface="Roboto Condensed"/>
                <a:cs typeface="Roboto Condensed"/>
                <a:sym typeface="Roboto Condensed"/>
              </a:rPr>
              <a:t>Полное высшее (бакалавр)</a:t>
            </a:r>
            <a:endParaRPr sz="16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33"/>
          <p:cNvSpPr txBox="1">
            <a:spLocks noGrp="1"/>
          </p:cNvSpPr>
          <p:nvPr>
            <p:ph type="subTitle" idx="4294967295"/>
          </p:nvPr>
        </p:nvSpPr>
        <p:spPr>
          <a:xfrm>
            <a:off x="0" y="3121740"/>
            <a:ext cx="2495107" cy="145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400" dirty="0"/>
              <a:t>РГПУ им. А.И. Герцена «Информатика и Вычислительная техника»</a:t>
            </a:r>
          </a:p>
          <a:p>
            <a:pPr marL="0" indent="0">
              <a:buNone/>
            </a:pPr>
            <a:r>
              <a:rPr lang="ru-RU" sz="1400" dirty="0"/>
              <a:t>20</a:t>
            </a:r>
            <a:r>
              <a:rPr lang="en-US" sz="1400" dirty="0"/>
              <a:t>17 - 2021</a:t>
            </a: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2050" name="Picture 2" descr="study | studying | studyblr | notes | laptop | books | school | coffee |  tea time | motivation | study desk | statione… | Study inspiration, Study  notes, Book study">
            <a:extLst>
              <a:ext uri="{FF2B5EF4-FFF2-40B4-BE49-F238E27FC236}">
                <a16:creationId xmlns:a16="http://schemas.microsoft.com/office/drawing/2014/main" id="{88034C2F-B31F-4FAE-AA96-2057C657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06" y="544630"/>
            <a:ext cx="3453588" cy="46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Достижения</a:t>
            </a:r>
            <a:endParaRPr dirty="0"/>
          </a:p>
        </p:txBody>
      </p:sp>
      <p:sp>
        <p:nvSpPr>
          <p:cNvPr id="713" name="Google Shape;713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ru-RU" sz="1300" dirty="0"/>
          </a:p>
          <a:p>
            <a:pPr marL="0" lvl="0" indent="0">
              <a:buNone/>
            </a:pPr>
            <a:r>
              <a:rPr lang="ru-RU" sz="1300" dirty="0">
                <a:hlinkClick r:id="rId3"/>
              </a:rPr>
              <a:t>Личный сайт</a:t>
            </a:r>
            <a:endParaRPr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xfrm>
            <a:off x="3064307" y="246550"/>
            <a:ext cx="30153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Сертификаты</a:t>
            </a:r>
            <a:endParaRPr dirty="0"/>
          </a:p>
        </p:txBody>
      </p:sp>
      <p:pic>
        <p:nvPicPr>
          <p:cNvPr id="3074" name="Picture 2" descr="документ для курсов (сертификат)">
            <a:extLst>
              <a:ext uri="{FF2B5EF4-FFF2-40B4-BE49-F238E27FC236}">
                <a16:creationId xmlns:a16="http://schemas.microsoft.com/office/drawing/2014/main" id="{55951229-DEC9-4B1B-A5D0-3AAD55A4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70" y="1015017"/>
            <a:ext cx="5219257" cy="368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3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 txBox="1">
            <a:spLocks noGrp="1"/>
          </p:cNvSpPr>
          <p:nvPr>
            <p:ph type="title"/>
          </p:nvPr>
        </p:nvSpPr>
        <p:spPr>
          <a:xfrm>
            <a:off x="3064307" y="246550"/>
            <a:ext cx="30153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Сертификаты</a:t>
            </a:r>
            <a:endParaRPr dirty="0"/>
          </a:p>
        </p:txBody>
      </p:sp>
      <p:pic>
        <p:nvPicPr>
          <p:cNvPr id="5122" name="Picture 2" descr="Сертификат с отличием">
            <a:extLst>
              <a:ext uri="{FF2B5EF4-FFF2-40B4-BE49-F238E27FC236}">
                <a16:creationId xmlns:a16="http://schemas.microsoft.com/office/drawing/2014/main" id="{68FC6882-0D1F-4E42-BF0B-FAA169D05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33" y="1086650"/>
            <a:ext cx="5200334" cy="36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45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105</Words>
  <Application>Microsoft Office PowerPoint</Application>
  <PresentationFormat>Экран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Roboto Condensed</vt:lpstr>
      <vt:lpstr>Arial</vt:lpstr>
      <vt:lpstr>Century Gothic</vt:lpstr>
      <vt:lpstr>Wingdings 3</vt:lpstr>
      <vt:lpstr>Ион</vt:lpstr>
      <vt:lpstr>Леонид Семенов</vt:lpstr>
      <vt:lpstr>СОДЕРЖАНИЕ</vt:lpstr>
      <vt:lpstr>Обо мне</vt:lpstr>
      <vt:lpstr>ОБРАЗОВАНИЕ</vt:lpstr>
      <vt:lpstr>Достижения</vt:lpstr>
      <vt:lpstr>Сертификаты</vt:lpstr>
      <vt:lpstr>Сертификаты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ИВАНОВ ДМИТРИЙ</dc:title>
  <dc:creator>Иванов Дмитрий</dc:creator>
  <cp:lastModifiedBy>Professional</cp:lastModifiedBy>
  <cp:revision>7</cp:revision>
  <dcterms:modified xsi:type="dcterms:W3CDTF">2021-05-30T17:45:28Z</dcterms:modified>
</cp:coreProperties>
</file>