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80"/>
    </p:cViewPr>
  </p:sorterViewPr>
  <p:notesViewPr>
    <p:cSldViewPr snapToGrid="0">
      <p:cViewPr varScale="1">
        <p:scale>
          <a:sx n="56" d="100"/>
          <a:sy n="56" d="100"/>
        </p:scale>
        <p:origin x="18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24-4A77-8E1E-87D8BAAE18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24-4A77-8E1E-87D8BAAE18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24-4A77-8E1E-87D8BAAE18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24-4A77-8E1E-87D8BAAE18E5}"/>
              </c:ext>
            </c:extLst>
          </c:dPt>
          <c:cat>
            <c:strRef>
              <c:f>Лист1!$A$2:$A$5</c:f>
              <c:strCache>
                <c:ptCount val="4"/>
                <c:pt idx="0">
                  <c:v>Телефония</c:v>
                </c:pt>
                <c:pt idx="1">
                  <c:v>Цифровое ТВ</c:v>
                </c:pt>
                <c:pt idx="2">
                  <c:v>Интернет</c:v>
                </c:pt>
                <c:pt idx="3">
                  <c:v>Оборудование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10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8E-43C1-A4EE-18EABF837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8060D-EA59-42B3-A8B2-0F9C5628F421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519B7B1C-AA2F-4CE8-85C2-DED0DCE7A129}">
      <dgm:prSet phldrT="[Текст]"/>
      <dgm:spPr/>
      <dgm:t>
        <a:bodyPr/>
        <a:lstStyle/>
        <a:p>
          <a:r>
            <a:rPr lang="ru-RU" dirty="0" smtClean="0"/>
            <a:t>Генеральный директор</a:t>
          </a:r>
          <a:endParaRPr lang="ru-RU" dirty="0"/>
        </a:p>
      </dgm:t>
    </dgm:pt>
    <dgm:pt modelId="{8EBC92CB-9504-4319-8885-221669291F56}" type="parTrans" cxnId="{29CD6790-FC29-45AD-855E-253D0CA4E9CD}">
      <dgm:prSet/>
      <dgm:spPr/>
      <dgm:t>
        <a:bodyPr/>
        <a:lstStyle/>
        <a:p>
          <a:endParaRPr lang="ru-RU"/>
        </a:p>
      </dgm:t>
    </dgm:pt>
    <dgm:pt modelId="{52D70F85-E489-49BE-AEEB-3453A3EF3282}" type="sibTrans" cxnId="{29CD6790-FC29-45AD-855E-253D0CA4E9CD}">
      <dgm:prSet/>
      <dgm:spPr/>
      <dgm:t>
        <a:bodyPr/>
        <a:lstStyle/>
        <a:p>
          <a:endParaRPr lang="ru-RU"/>
        </a:p>
      </dgm:t>
    </dgm:pt>
    <dgm:pt modelId="{646BB9E2-C711-4D2A-A274-C1FC3CCDB6AB}" type="asst">
      <dgm:prSet phldrT="[Текст]"/>
      <dgm:spPr/>
      <dgm:t>
        <a:bodyPr/>
        <a:lstStyle/>
        <a:p>
          <a:r>
            <a:rPr lang="ru-RU" dirty="0" smtClean="0"/>
            <a:t>Главный бухгалтер</a:t>
          </a:r>
          <a:endParaRPr lang="ru-RU" dirty="0"/>
        </a:p>
      </dgm:t>
    </dgm:pt>
    <dgm:pt modelId="{8CBFDE12-C186-4BA4-99BF-3760BC70CC8A}" type="parTrans" cxnId="{62C9C614-2621-4CD7-A560-4790A8AC0C43}">
      <dgm:prSet/>
      <dgm:spPr/>
      <dgm:t>
        <a:bodyPr/>
        <a:lstStyle/>
        <a:p>
          <a:endParaRPr lang="ru-RU"/>
        </a:p>
      </dgm:t>
    </dgm:pt>
    <dgm:pt modelId="{77CD79BA-056E-4CF7-A98C-F0E41AA163F7}" type="sibTrans" cxnId="{62C9C614-2621-4CD7-A560-4790A8AC0C43}">
      <dgm:prSet/>
      <dgm:spPr/>
      <dgm:t>
        <a:bodyPr/>
        <a:lstStyle/>
        <a:p>
          <a:endParaRPr lang="ru-RU"/>
        </a:p>
      </dgm:t>
    </dgm:pt>
    <dgm:pt modelId="{EF530687-E09D-4D34-962F-1DF68BB5F3AE}">
      <dgm:prSet phldrT="[Текст]"/>
      <dgm:spPr/>
      <dgm:t>
        <a:bodyPr/>
        <a:lstStyle/>
        <a:p>
          <a:r>
            <a:rPr lang="ru-RU" dirty="0" smtClean="0"/>
            <a:t>Отдел технической поддержки</a:t>
          </a:r>
          <a:endParaRPr lang="ru-RU" dirty="0"/>
        </a:p>
      </dgm:t>
    </dgm:pt>
    <dgm:pt modelId="{98301906-84EC-427B-9FCD-0EA59FB2D9AD}" type="parTrans" cxnId="{EA4342C7-0D11-4C73-82AE-C5A5EA79B802}">
      <dgm:prSet/>
      <dgm:spPr/>
      <dgm:t>
        <a:bodyPr/>
        <a:lstStyle/>
        <a:p>
          <a:endParaRPr lang="ru-RU"/>
        </a:p>
      </dgm:t>
    </dgm:pt>
    <dgm:pt modelId="{538D575B-6203-40EA-8288-B8D2DD5CEF42}" type="sibTrans" cxnId="{EA4342C7-0D11-4C73-82AE-C5A5EA79B802}">
      <dgm:prSet/>
      <dgm:spPr/>
      <dgm:t>
        <a:bodyPr/>
        <a:lstStyle/>
        <a:p>
          <a:endParaRPr lang="ru-RU"/>
        </a:p>
      </dgm:t>
    </dgm:pt>
    <dgm:pt modelId="{1D01E1A7-5BB9-4FB1-8635-F722B9281B87}">
      <dgm:prSet phldrT="[Текст]"/>
      <dgm:spPr/>
      <dgm:t>
        <a:bodyPr/>
        <a:lstStyle/>
        <a:p>
          <a:r>
            <a:rPr lang="ru-RU" dirty="0" smtClean="0"/>
            <a:t>Отдел обслуживания сетей</a:t>
          </a:r>
          <a:endParaRPr lang="ru-RU" dirty="0"/>
        </a:p>
      </dgm:t>
    </dgm:pt>
    <dgm:pt modelId="{0CE5AC67-DA82-47E9-9898-B192E965084A}" type="parTrans" cxnId="{ACB12597-9AEA-47CD-8CBA-476C5AB866E5}">
      <dgm:prSet/>
      <dgm:spPr/>
      <dgm:t>
        <a:bodyPr/>
        <a:lstStyle/>
        <a:p>
          <a:endParaRPr lang="ru-RU"/>
        </a:p>
      </dgm:t>
    </dgm:pt>
    <dgm:pt modelId="{3E0C0D5B-5BFF-46C0-96CA-50851C69823D}" type="sibTrans" cxnId="{ACB12597-9AEA-47CD-8CBA-476C5AB866E5}">
      <dgm:prSet/>
      <dgm:spPr/>
      <dgm:t>
        <a:bodyPr/>
        <a:lstStyle/>
        <a:p>
          <a:endParaRPr lang="ru-RU"/>
        </a:p>
      </dgm:t>
    </dgm:pt>
    <dgm:pt modelId="{0B8BB47E-53FF-494B-AB90-F2B8544B424A}">
      <dgm:prSet phldrT="[Текст]"/>
      <dgm:spPr/>
      <dgm:t>
        <a:bodyPr/>
        <a:lstStyle/>
        <a:p>
          <a:r>
            <a:rPr lang="ru-RU" dirty="0" smtClean="0"/>
            <a:t>Отдел администрирования баз данных</a:t>
          </a:r>
          <a:endParaRPr lang="ru-RU" dirty="0"/>
        </a:p>
      </dgm:t>
    </dgm:pt>
    <dgm:pt modelId="{6B01DC2D-4C92-4572-A8D1-1B7DD8588945}" type="parTrans" cxnId="{60992C90-BF8D-4CB8-9403-B510708254E5}">
      <dgm:prSet/>
      <dgm:spPr/>
      <dgm:t>
        <a:bodyPr/>
        <a:lstStyle/>
        <a:p>
          <a:endParaRPr lang="ru-RU"/>
        </a:p>
      </dgm:t>
    </dgm:pt>
    <dgm:pt modelId="{52C34C9A-AC1E-4C84-8D3D-1A170574E2E3}" type="sibTrans" cxnId="{60992C90-BF8D-4CB8-9403-B510708254E5}">
      <dgm:prSet/>
      <dgm:spPr/>
      <dgm:t>
        <a:bodyPr/>
        <a:lstStyle/>
        <a:p>
          <a:endParaRPr lang="ru-RU"/>
        </a:p>
      </dgm:t>
    </dgm:pt>
    <dgm:pt modelId="{5458B490-FA75-48C8-BCF3-4E1EC3538CBA}">
      <dgm:prSet phldrT="[Текст]"/>
      <dgm:spPr/>
      <dgm:t>
        <a:bodyPr/>
        <a:lstStyle/>
        <a:p>
          <a:r>
            <a:rPr lang="ru-RU" dirty="0" smtClean="0"/>
            <a:t>Отдел монтажных работ</a:t>
          </a:r>
          <a:endParaRPr lang="ru-RU" dirty="0"/>
        </a:p>
      </dgm:t>
    </dgm:pt>
    <dgm:pt modelId="{775B380F-F945-4D87-83DC-FA7152F7BD09}" type="parTrans" cxnId="{10FD78E4-B56C-4C25-B24D-608CF2C0D012}">
      <dgm:prSet/>
      <dgm:spPr/>
      <dgm:t>
        <a:bodyPr/>
        <a:lstStyle/>
        <a:p>
          <a:endParaRPr lang="ru-RU"/>
        </a:p>
      </dgm:t>
    </dgm:pt>
    <dgm:pt modelId="{620BAA62-4CE2-466E-8319-4336503577AB}" type="sibTrans" cxnId="{10FD78E4-B56C-4C25-B24D-608CF2C0D012}">
      <dgm:prSet/>
      <dgm:spPr/>
      <dgm:t>
        <a:bodyPr/>
        <a:lstStyle/>
        <a:p>
          <a:endParaRPr lang="ru-RU"/>
        </a:p>
      </dgm:t>
    </dgm:pt>
    <dgm:pt modelId="{0D7B93E2-96A0-445D-ABA1-32872FC4E06B}">
      <dgm:prSet phldrT="[Текст]"/>
      <dgm:spPr/>
      <dgm:t>
        <a:bodyPr/>
        <a:lstStyle/>
        <a:p>
          <a:r>
            <a:rPr lang="ru-RU" dirty="0" smtClean="0"/>
            <a:t>Монтажники</a:t>
          </a:r>
          <a:endParaRPr lang="ru-RU" dirty="0"/>
        </a:p>
      </dgm:t>
    </dgm:pt>
    <dgm:pt modelId="{96BBAD8A-870A-402E-839A-C4E1C6109181}" type="parTrans" cxnId="{F4029B5B-8D26-4641-BC6D-8310CC87AB96}">
      <dgm:prSet/>
      <dgm:spPr/>
      <dgm:t>
        <a:bodyPr/>
        <a:lstStyle/>
        <a:p>
          <a:endParaRPr lang="ru-RU"/>
        </a:p>
      </dgm:t>
    </dgm:pt>
    <dgm:pt modelId="{7C738962-53AC-4A78-815D-FC8E3E81BFC6}" type="sibTrans" cxnId="{F4029B5B-8D26-4641-BC6D-8310CC87AB96}">
      <dgm:prSet/>
      <dgm:spPr/>
      <dgm:t>
        <a:bodyPr/>
        <a:lstStyle/>
        <a:p>
          <a:endParaRPr lang="ru-RU"/>
        </a:p>
      </dgm:t>
    </dgm:pt>
    <dgm:pt modelId="{249AE783-2D37-47F1-9D2F-293DD20EA01E}">
      <dgm:prSet phldrT="[Текст]"/>
      <dgm:spPr/>
      <dgm:t>
        <a:bodyPr/>
        <a:lstStyle/>
        <a:p>
          <a:r>
            <a:rPr lang="ru-RU" dirty="0" smtClean="0"/>
            <a:t>Начальник Отдела</a:t>
          </a:r>
          <a:endParaRPr lang="ru-RU" dirty="0"/>
        </a:p>
      </dgm:t>
    </dgm:pt>
    <dgm:pt modelId="{81CC7418-2A65-4167-B45F-4CBD758B3B51}" type="parTrans" cxnId="{A7C05A3F-355B-4F12-BE50-6D8AAFCD0E38}">
      <dgm:prSet/>
      <dgm:spPr/>
      <dgm:t>
        <a:bodyPr/>
        <a:lstStyle/>
        <a:p>
          <a:endParaRPr lang="ru-RU"/>
        </a:p>
      </dgm:t>
    </dgm:pt>
    <dgm:pt modelId="{1766F5D2-2C7E-4748-AA6B-DC88A0D8F24B}" type="sibTrans" cxnId="{A7C05A3F-355B-4F12-BE50-6D8AAFCD0E38}">
      <dgm:prSet/>
      <dgm:spPr/>
      <dgm:t>
        <a:bodyPr/>
        <a:lstStyle/>
        <a:p>
          <a:endParaRPr lang="ru-RU"/>
        </a:p>
      </dgm:t>
    </dgm:pt>
    <dgm:pt modelId="{A7ACB96E-AEEB-48DF-9778-8D20A282832F}">
      <dgm:prSet phldrT="[Текст]"/>
      <dgm:spPr/>
      <dgm:t>
        <a:bodyPr/>
        <a:lstStyle/>
        <a:p>
          <a:r>
            <a:rPr lang="ru-RU" dirty="0" smtClean="0"/>
            <a:t>Администраторы</a:t>
          </a:r>
          <a:endParaRPr lang="ru-RU" dirty="0"/>
        </a:p>
      </dgm:t>
    </dgm:pt>
    <dgm:pt modelId="{9772681D-5D5A-4558-814E-E8AAA51CEF4E}" type="parTrans" cxnId="{AF8DC074-9F32-4943-82D5-EAD4E5064F5F}">
      <dgm:prSet/>
      <dgm:spPr/>
      <dgm:t>
        <a:bodyPr/>
        <a:lstStyle/>
        <a:p>
          <a:endParaRPr lang="ru-RU"/>
        </a:p>
      </dgm:t>
    </dgm:pt>
    <dgm:pt modelId="{BA435B84-DEB5-4DC0-A7D8-FEDAB7D93D17}" type="sibTrans" cxnId="{AF8DC074-9F32-4943-82D5-EAD4E5064F5F}">
      <dgm:prSet/>
      <dgm:spPr/>
      <dgm:t>
        <a:bodyPr/>
        <a:lstStyle/>
        <a:p>
          <a:endParaRPr lang="ru-RU"/>
        </a:p>
      </dgm:t>
    </dgm:pt>
    <dgm:pt modelId="{093A54D1-5CED-4029-AB1B-E8535A0C9379}">
      <dgm:prSet phldrT="[Текст]"/>
      <dgm:spPr/>
      <dgm:t>
        <a:bodyPr/>
        <a:lstStyle/>
        <a:p>
          <a:r>
            <a:rPr lang="ru-RU" dirty="0" smtClean="0"/>
            <a:t>Начальник отдела</a:t>
          </a:r>
          <a:endParaRPr lang="ru-RU" dirty="0"/>
        </a:p>
      </dgm:t>
    </dgm:pt>
    <dgm:pt modelId="{281E0BA6-48B1-4941-A26B-1846623AE152}" type="parTrans" cxnId="{338F524E-F768-4693-97FE-529462EC1354}">
      <dgm:prSet/>
      <dgm:spPr/>
      <dgm:t>
        <a:bodyPr/>
        <a:lstStyle/>
        <a:p>
          <a:endParaRPr lang="ru-RU"/>
        </a:p>
      </dgm:t>
    </dgm:pt>
    <dgm:pt modelId="{1CF67F5B-BA77-4DA8-A114-8BCE8F205FFA}" type="sibTrans" cxnId="{338F524E-F768-4693-97FE-529462EC1354}">
      <dgm:prSet/>
      <dgm:spPr/>
      <dgm:t>
        <a:bodyPr/>
        <a:lstStyle/>
        <a:p>
          <a:endParaRPr lang="ru-RU"/>
        </a:p>
      </dgm:t>
    </dgm:pt>
    <dgm:pt modelId="{C1290E51-6198-4A0A-B599-1817BAF2503F}">
      <dgm:prSet phldrT="[Текст]"/>
      <dgm:spPr/>
      <dgm:t>
        <a:bodyPr/>
        <a:lstStyle/>
        <a:p>
          <a:r>
            <a:rPr lang="ru-RU" dirty="0" smtClean="0"/>
            <a:t>Дежурные специалисты</a:t>
          </a:r>
          <a:endParaRPr lang="ru-RU" dirty="0"/>
        </a:p>
      </dgm:t>
    </dgm:pt>
    <dgm:pt modelId="{DE4D427E-665B-499B-9635-D36D934372DC}" type="parTrans" cxnId="{ACF7E502-4879-4ACC-A9C0-5D6D272003D8}">
      <dgm:prSet/>
      <dgm:spPr/>
      <dgm:t>
        <a:bodyPr/>
        <a:lstStyle/>
        <a:p>
          <a:endParaRPr lang="ru-RU"/>
        </a:p>
      </dgm:t>
    </dgm:pt>
    <dgm:pt modelId="{273BB069-7E14-4ADD-ABAE-7AC5D3340AC2}" type="sibTrans" cxnId="{ACF7E502-4879-4ACC-A9C0-5D6D272003D8}">
      <dgm:prSet/>
      <dgm:spPr/>
      <dgm:t>
        <a:bodyPr/>
        <a:lstStyle/>
        <a:p>
          <a:endParaRPr lang="ru-RU"/>
        </a:p>
      </dgm:t>
    </dgm:pt>
    <dgm:pt modelId="{748B1534-D685-4121-B28F-B7068ECFF73B}">
      <dgm:prSet phldrT="[Текст]"/>
      <dgm:spPr/>
      <dgm:t>
        <a:bodyPr/>
        <a:lstStyle/>
        <a:p>
          <a:r>
            <a:rPr lang="ru-RU" dirty="0" smtClean="0"/>
            <a:t>Начальник отдела</a:t>
          </a:r>
          <a:endParaRPr lang="ru-RU" dirty="0"/>
        </a:p>
      </dgm:t>
    </dgm:pt>
    <dgm:pt modelId="{076B72D9-E54F-4345-BCA8-6BF8D76DB850}" type="parTrans" cxnId="{987F662B-3FC8-4D8B-B490-DAB4A1FFC164}">
      <dgm:prSet/>
      <dgm:spPr/>
      <dgm:t>
        <a:bodyPr/>
        <a:lstStyle/>
        <a:p>
          <a:endParaRPr lang="ru-RU"/>
        </a:p>
      </dgm:t>
    </dgm:pt>
    <dgm:pt modelId="{1ED9F3E7-115E-4DC2-B10F-D4603BF663DB}" type="sibTrans" cxnId="{987F662B-3FC8-4D8B-B490-DAB4A1FFC164}">
      <dgm:prSet/>
      <dgm:spPr/>
      <dgm:t>
        <a:bodyPr/>
        <a:lstStyle/>
        <a:p>
          <a:endParaRPr lang="ru-RU"/>
        </a:p>
      </dgm:t>
    </dgm:pt>
    <dgm:pt modelId="{4FFECEC2-E12D-4135-9AFC-635D28FFF217}">
      <dgm:prSet phldrT="[Текст]"/>
      <dgm:spPr/>
      <dgm:t>
        <a:bodyPr/>
        <a:lstStyle/>
        <a:p>
          <a:r>
            <a:rPr lang="ru-RU" dirty="0" smtClean="0"/>
            <a:t>Специалисты</a:t>
          </a:r>
          <a:endParaRPr lang="ru-RU" dirty="0"/>
        </a:p>
      </dgm:t>
    </dgm:pt>
    <dgm:pt modelId="{8E2366E8-CE48-485E-8DF9-02FD8930C7A0}" type="parTrans" cxnId="{5541802E-87C2-4672-A3BB-4D86CCDF53ED}">
      <dgm:prSet/>
      <dgm:spPr/>
      <dgm:t>
        <a:bodyPr/>
        <a:lstStyle/>
        <a:p>
          <a:endParaRPr lang="ru-RU"/>
        </a:p>
      </dgm:t>
    </dgm:pt>
    <dgm:pt modelId="{45F921D5-138B-4DF9-9979-115265B17AF2}" type="sibTrans" cxnId="{5541802E-87C2-4672-A3BB-4D86CCDF53ED}">
      <dgm:prSet/>
      <dgm:spPr/>
      <dgm:t>
        <a:bodyPr/>
        <a:lstStyle/>
        <a:p>
          <a:endParaRPr lang="ru-RU"/>
        </a:p>
      </dgm:t>
    </dgm:pt>
    <dgm:pt modelId="{8C487A9E-7FA2-461B-811B-2280450A20C5}">
      <dgm:prSet phldrT="[Текст]"/>
      <dgm:spPr/>
      <dgm:t>
        <a:bodyPr/>
        <a:lstStyle/>
        <a:p>
          <a:r>
            <a:rPr lang="ru-RU" dirty="0" smtClean="0"/>
            <a:t>Коммерческий отдел</a:t>
          </a:r>
          <a:endParaRPr lang="ru-RU" dirty="0"/>
        </a:p>
      </dgm:t>
    </dgm:pt>
    <dgm:pt modelId="{F7A3B248-870C-43EF-88F1-AF566A441DE1}" type="parTrans" cxnId="{1AAB7043-7808-42AD-8DA6-8319F97966A1}">
      <dgm:prSet/>
      <dgm:spPr/>
      <dgm:t>
        <a:bodyPr/>
        <a:lstStyle/>
        <a:p>
          <a:endParaRPr lang="ru-RU"/>
        </a:p>
      </dgm:t>
    </dgm:pt>
    <dgm:pt modelId="{F30E4D65-276E-4624-99BC-8A2EEF09AA18}" type="sibTrans" cxnId="{1AAB7043-7808-42AD-8DA6-8319F97966A1}">
      <dgm:prSet/>
      <dgm:spPr/>
      <dgm:t>
        <a:bodyPr/>
        <a:lstStyle/>
        <a:p>
          <a:endParaRPr lang="ru-RU"/>
        </a:p>
      </dgm:t>
    </dgm:pt>
    <dgm:pt modelId="{E78E061F-911C-4786-AF2A-D629E2C069AA}">
      <dgm:prSet phldrT="[Текст]"/>
      <dgm:spPr/>
      <dgm:t>
        <a:bodyPr/>
        <a:lstStyle/>
        <a:p>
          <a:r>
            <a:rPr lang="ru-RU" dirty="0" smtClean="0"/>
            <a:t>Менеджер по закупкам</a:t>
          </a:r>
          <a:endParaRPr lang="ru-RU" dirty="0"/>
        </a:p>
      </dgm:t>
    </dgm:pt>
    <dgm:pt modelId="{18D052E1-9D9C-4345-8983-6AA38E356648}" type="parTrans" cxnId="{F1ABE8FA-6E64-49DE-B09D-4371CA39581C}">
      <dgm:prSet/>
      <dgm:spPr/>
      <dgm:t>
        <a:bodyPr/>
        <a:lstStyle/>
        <a:p>
          <a:endParaRPr lang="ru-RU"/>
        </a:p>
      </dgm:t>
    </dgm:pt>
    <dgm:pt modelId="{07E1677E-E06C-44CB-9D77-A84584C63E06}" type="sibTrans" cxnId="{F1ABE8FA-6E64-49DE-B09D-4371CA39581C}">
      <dgm:prSet/>
      <dgm:spPr/>
      <dgm:t>
        <a:bodyPr/>
        <a:lstStyle/>
        <a:p>
          <a:endParaRPr lang="ru-RU"/>
        </a:p>
      </dgm:t>
    </dgm:pt>
    <dgm:pt modelId="{F5D928DC-9DF8-4F57-81F7-053115FE4B9F}">
      <dgm:prSet phldrT="[Текст]"/>
      <dgm:spPr/>
      <dgm:t>
        <a:bodyPr/>
        <a:lstStyle/>
        <a:p>
          <a:r>
            <a:rPr lang="ru-RU" dirty="0" smtClean="0"/>
            <a:t>Менеджер по связям с общественностью</a:t>
          </a:r>
          <a:endParaRPr lang="ru-RU" dirty="0"/>
        </a:p>
      </dgm:t>
    </dgm:pt>
    <dgm:pt modelId="{16415BDB-1698-4F5D-8CF8-490D8DC936F3}" type="parTrans" cxnId="{D53EBECE-7063-4406-BA6C-DEA5A934FEE1}">
      <dgm:prSet/>
      <dgm:spPr/>
      <dgm:t>
        <a:bodyPr/>
        <a:lstStyle/>
        <a:p>
          <a:endParaRPr lang="ru-RU"/>
        </a:p>
      </dgm:t>
    </dgm:pt>
    <dgm:pt modelId="{FB40491E-4332-4DF8-B252-1DBFC0072A16}" type="sibTrans" cxnId="{D53EBECE-7063-4406-BA6C-DEA5A934FEE1}">
      <dgm:prSet/>
      <dgm:spPr/>
      <dgm:t>
        <a:bodyPr/>
        <a:lstStyle/>
        <a:p>
          <a:endParaRPr lang="ru-RU"/>
        </a:p>
      </dgm:t>
    </dgm:pt>
    <dgm:pt modelId="{5DC91517-D3EA-499B-9638-6A154BD98E5B}" type="pres">
      <dgm:prSet presAssocID="{E9D8060D-EA59-42B3-A8B2-0F9C5628F4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9C18C11-797B-4573-A98F-4BA17C5E3E72}" type="pres">
      <dgm:prSet presAssocID="{519B7B1C-AA2F-4CE8-85C2-DED0DCE7A129}" presName="hierRoot1" presStyleCnt="0">
        <dgm:presLayoutVars>
          <dgm:hierBranch val="init"/>
        </dgm:presLayoutVars>
      </dgm:prSet>
      <dgm:spPr/>
    </dgm:pt>
    <dgm:pt modelId="{C9CCDC58-3485-407D-9516-E411F51706EE}" type="pres">
      <dgm:prSet presAssocID="{519B7B1C-AA2F-4CE8-85C2-DED0DCE7A129}" presName="rootComposite1" presStyleCnt="0"/>
      <dgm:spPr/>
    </dgm:pt>
    <dgm:pt modelId="{D2687CC2-9A9E-4DF8-A8EE-B0EA07CDEA47}" type="pres">
      <dgm:prSet presAssocID="{519B7B1C-AA2F-4CE8-85C2-DED0DCE7A12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ECE7105-2158-4556-B11B-BDA66D908D61}" type="pres">
      <dgm:prSet presAssocID="{519B7B1C-AA2F-4CE8-85C2-DED0DCE7A129}" presName="rootConnector1" presStyleLbl="node1" presStyleIdx="0" presStyleCnt="0"/>
      <dgm:spPr/>
      <dgm:t>
        <a:bodyPr/>
        <a:lstStyle/>
        <a:p>
          <a:endParaRPr lang="ru-RU"/>
        </a:p>
      </dgm:t>
    </dgm:pt>
    <dgm:pt modelId="{985F3284-344E-43D6-978B-635D7AD857B2}" type="pres">
      <dgm:prSet presAssocID="{519B7B1C-AA2F-4CE8-85C2-DED0DCE7A129}" presName="hierChild2" presStyleCnt="0"/>
      <dgm:spPr/>
    </dgm:pt>
    <dgm:pt modelId="{D65A420F-7D3C-457B-822E-68B6A2B390AF}" type="pres">
      <dgm:prSet presAssocID="{F7A3B248-870C-43EF-88F1-AF566A441DE1}" presName="Name37" presStyleLbl="parChTrans1D2" presStyleIdx="0" presStyleCnt="5"/>
      <dgm:spPr/>
      <dgm:t>
        <a:bodyPr/>
        <a:lstStyle/>
        <a:p>
          <a:endParaRPr lang="ru-RU"/>
        </a:p>
      </dgm:t>
    </dgm:pt>
    <dgm:pt modelId="{42DEA13A-3459-44EB-BECE-991E037BE532}" type="pres">
      <dgm:prSet presAssocID="{8C487A9E-7FA2-461B-811B-2280450A20C5}" presName="hierRoot2" presStyleCnt="0">
        <dgm:presLayoutVars>
          <dgm:hierBranch val="init"/>
        </dgm:presLayoutVars>
      </dgm:prSet>
      <dgm:spPr/>
    </dgm:pt>
    <dgm:pt modelId="{D75C5C85-14E6-4D8A-9239-5468C573BE1C}" type="pres">
      <dgm:prSet presAssocID="{8C487A9E-7FA2-461B-811B-2280450A20C5}" presName="rootComposite" presStyleCnt="0"/>
      <dgm:spPr/>
    </dgm:pt>
    <dgm:pt modelId="{47A818DE-0996-436A-9F2C-E1D01BE13C3B}" type="pres">
      <dgm:prSet presAssocID="{8C487A9E-7FA2-461B-811B-2280450A20C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AC647E-9E87-4813-82BA-F68EE91FA6CF}" type="pres">
      <dgm:prSet presAssocID="{8C487A9E-7FA2-461B-811B-2280450A20C5}" presName="rootConnector" presStyleLbl="node2" presStyleIdx="0" presStyleCnt="4"/>
      <dgm:spPr/>
      <dgm:t>
        <a:bodyPr/>
        <a:lstStyle/>
        <a:p>
          <a:endParaRPr lang="ru-RU"/>
        </a:p>
      </dgm:t>
    </dgm:pt>
    <dgm:pt modelId="{A130DDF8-E5ED-4D70-B73D-1CB78003C511}" type="pres">
      <dgm:prSet presAssocID="{8C487A9E-7FA2-461B-811B-2280450A20C5}" presName="hierChild4" presStyleCnt="0"/>
      <dgm:spPr/>
    </dgm:pt>
    <dgm:pt modelId="{80277801-B7D1-4BB0-A267-4E03051ECDEF}" type="pres">
      <dgm:prSet presAssocID="{18D052E1-9D9C-4345-8983-6AA38E356648}" presName="Name37" presStyleLbl="parChTrans1D3" presStyleIdx="0" presStyleCnt="8"/>
      <dgm:spPr/>
      <dgm:t>
        <a:bodyPr/>
        <a:lstStyle/>
        <a:p>
          <a:endParaRPr lang="ru-RU"/>
        </a:p>
      </dgm:t>
    </dgm:pt>
    <dgm:pt modelId="{C921AD6B-AFA9-4F74-988A-74810C858DEE}" type="pres">
      <dgm:prSet presAssocID="{E78E061F-911C-4786-AF2A-D629E2C069AA}" presName="hierRoot2" presStyleCnt="0">
        <dgm:presLayoutVars>
          <dgm:hierBranch val="init"/>
        </dgm:presLayoutVars>
      </dgm:prSet>
      <dgm:spPr/>
    </dgm:pt>
    <dgm:pt modelId="{AAE5DF42-9D17-4F19-AAA0-DB467B38056C}" type="pres">
      <dgm:prSet presAssocID="{E78E061F-911C-4786-AF2A-D629E2C069AA}" presName="rootComposite" presStyleCnt="0"/>
      <dgm:spPr/>
    </dgm:pt>
    <dgm:pt modelId="{2986B13E-2B46-414D-8E29-B18455F68B01}" type="pres">
      <dgm:prSet presAssocID="{E78E061F-911C-4786-AF2A-D629E2C069AA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64C77D0-4068-4375-9A71-206DD2075E32}" type="pres">
      <dgm:prSet presAssocID="{E78E061F-911C-4786-AF2A-D629E2C069AA}" presName="rootConnector" presStyleLbl="node3" presStyleIdx="0" presStyleCnt="8"/>
      <dgm:spPr/>
      <dgm:t>
        <a:bodyPr/>
        <a:lstStyle/>
        <a:p>
          <a:endParaRPr lang="ru-RU"/>
        </a:p>
      </dgm:t>
    </dgm:pt>
    <dgm:pt modelId="{44B47B9F-EBAD-4779-9603-EC38C5AE0743}" type="pres">
      <dgm:prSet presAssocID="{E78E061F-911C-4786-AF2A-D629E2C069AA}" presName="hierChild4" presStyleCnt="0"/>
      <dgm:spPr/>
    </dgm:pt>
    <dgm:pt modelId="{9FFE3D35-B93B-44FC-B67E-22213FA05D3A}" type="pres">
      <dgm:prSet presAssocID="{E78E061F-911C-4786-AF2A-D629E2C069AA}" presName="hierChild5" presStyleCnt="0"/>
      <dgm:spPr/>
    </dgm:pt>
    <dgm:pt modelId="{1CE93027-A717-446E-AC17-883994828AFA}" type="pres">
      <dgm:prSet presAssocID="{16415BDB-1698-4F5D-8CF8-490D8DC936F3}" presName="Name37" presStyleLbl="parChTrans1D3" presStyleIdx="1" presStyleCnt="8"/>
      <dgm:spPr/>
      <dgm:t>
        <a:bodyPr/>
        <a:lstStyle/>
        <a:p>
          <a:endParaRPr lang="ru-RU"/>
        </a:p>
      </dgm:t>
    </dgm:pt>
    <dgm:pt modelId="{337E8011-357F-49D8-B230-59AACB0F2F97}" type="pres">
      <dgm:prSet presAssocID="{F5D928DC-9DF8-4F57-81F7-053115FE4B9F}" presName="hierRoot2" presStyleCnt="0">
        <dgm:presLayoutVars>
          <dgm:hierBranch val="init"/>
        </dgm:presLayoutVars>
      </dgm:prSet>
      <dgm:spPr/>
    </dgm:pt>
    <dgm:pt modelId="{2091CB65-53AA-4A08-A01B-2B6FE4061CBA}" type="pres">
      <dgm:prSet presAssocID="{F5D928DC-9DF8-4F57-81F7-053115FE4B9F}" presName="rootComposite" presStyleCnt="0"/>
      <dgm:spPr/>
    </dgm:pt>
    <dgm:pt modelId="{53ECDA06-F987-43E7-8D89-22C67FC7D3D8}" type="pres">
      <dgm:prSet presAssocID="{F5D928DC-9DF8-4F57-81F7-053115FE4B9F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97172D-7B6D-4D22-B0EA-901E844B7E61}" type="pres">
      <dgm:prSet presAssocID="{F5D928DC-9DF8-4F57-81F7-053115FE4B9F}" presName="rootConnector" presStyleLbl="node3" presStyleIdx="1" presStyleCnt="8"/>
      <dgm:spPr/>
      <dgm:t>
        <a:bodyPr/>
        <a:lstStyle/>
        <a:p>
          <a:endParaRPr lang="ru-RU"/>
        </a:p>
      </dgm:t>
    </dgm:pt>
    <dgm:pt modelId="{859CD330-81D9-4EC0-A342-8F320066FF38}" type="pres">
      <dgm:prSet presAssocID="{F5D928DC-9DF8-4F57-81F7-053115FE4B9F}" presName="hierChild4" presStyleCnt="0"/>
      <dgm:spPr/>
    </dgm:pt>
    <dgm:pt modelId="{0D6CA587-CD46-4F27-9331-195C0F2ECAC5}" type="pres">
      <dgm:prSet presAssocID="{F5D928DC-9DF8-4F57-81F7-053115FE4B9F}" presName="hierChild5" presStyleCnt="0"/>
      <dgm:spPr/>
    </dgm:pt>
    <dgm:pt modelId="{7FEEBF5A-5E0B-4F19-9611-536DD5A10A5A}" type="pres">
      <dgm:prSet presAssocID="{8C487A9E-7FA2-461B-811B-2280450A20C5}" presName="hierChild5" presStyleCnt="0"/>
      <dgm:spPr/>
    </dgm:pt>
    <dgm:pt modelId="{08EDA86C-13BB-4CDD-AF9D-BC9FB42A7F8E}" type="pres">
      <dgm:prSet presAssocID="{98301906-84EC-427B-9FCD-0EA59FB2D9AD}" presName="Name37" presStyleLbl="parChTrans1D2" presStyleIdx="1" presStyleCnt="5"/>
      <dgm:spPr/>
      <dgm:t>
        <a:bodyPr/>
        <a:lstStyle/>
        <a:p>
          <a:endParaRPr lang="ru-RU"/>
        </a:p>
      </dgm:t>
    </dgm:pt>
    <dgm:pt modelId="{11FA261D-EA29-49AF-BC7F-E296D190B6B0}" type="pres">
      <dgm:prSet presAssocID="{EF530687-E09D-4D34-962F-1DF68BB5F3AE}" presName="hierRoot2" presStyleCnt="0">
        <dgm:presLayoutVars>
          <dgm:hierBranch val="init"/>
        </dgm:presLayoutVars>
      </dgm:prSet>
      <dgm:spPr/>
    </dgm:pt>
    <dgm:pt modelId="{06CCF2EF-9862-42DD-9453-FD6EB823FD95}" type="pres">
      <dgm:prSet presAssocID="{EF530687-E09D-4D34-962F-1DF68BB5F3AE}" presName="rootComposite" presStyleCnt="0"/>
      <dgm:spPr/>
    </dgm:pt>
    <dgm:pt modelId="{F5B93D95-DADD-4C8A-B7CC-D72522EF8204}" type="pres">
      <dgm:prSet presAssocID="{EF530687-E09D-4D34-962F-1DF68BB5F3A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9F8048-7867-44E7-A20C-1B9B1E83B6E3}" type="pres">
      <dgm:prSet presAssocID="{EF530687-E09D-4D34-962F-1DF68BB5F3AE}" presName="rootConnector" presStyleLbl="node2" presStyleIdx="1" presStyleCnt="4"/>
      <dgm:spPr/>
      <dgm:t>
        <a:bodyPr/>
        <a:lstStyle/>
        <a:p>
          <a:endParaRPr lang="ru-RU"/>
        </a:p>
      </dgm:t>
    </dgm:pt>
    <dgm:pt modelId="{706C44B3-738B-4581-8826-A8F29135D05C}" type="pres">
      <dgm:prSet presAssocID="{EF530687-E09D-4D34-962F-1DF68BB5F3AE}" presName="hierChild4" presStyleCnt="0"/>
      <dgm:spPr/>
    </dgm:pt>
    <dgm:pt modelId="{A64915C8-9C68-4300-B315-7B3D28A0B794}" type="pres">
      <dgm:prSet presAssocID="{281E0BA6-48B1-4941-A26B-1846623AE152}" presName="Name37" presStyleLbl="parChTrans1D3" presStyleIdx="2" presStyleCnt="8"/>
      <dgm:spPr/>
      <dgm:t>
        <a:bodyPr/>
        <a:lstStyle/>
        <a:p>
          <a:endParaRPr lang="ru-RU"/>
        </a:p>
      </dgm:t>
    </dgm:pt>
    <dgm:pt modelId="{D3A4157D-C93C-4A9A-9DF3-721AEA55093D}" type="pres">
      <dgm:prSet presAssocID="{093A54D1-5CED-4029-AB1B-E8535A0C9379}" presName="hierRoot2" presStyleCnt="0">
        <dgm:presLayoutVars>
          <dgm:hierBranch val="init"/>
        </dgm:presLayoutVars>
      </dgm:prSet>
      <dgm:spPr/>
    </dgm:pt>
    <dgm:pt modelId="{0B53120F-0235-462B-ADCB-772FBA849E9C}" type="pres">
      <dgm:prSet presAssocID="{093A54D1-5CED-4029-AB1B-E8535A0C9379}" presName="rootComposite" presStyleCnt="0"/>
      <dgm:spPr/>
    </dgm:pt>
    <dgm:pt modelId="{16C27091-D474-40BF-BE71-8685180CC783}" type="pres">
      <dgm:prSet presAssocID="{093A54D1-5CED-4029-AB1B-E8535A0C9379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47EC55-01E6-4CC5-993A-55EE385627A8}" type="pres">
      <dgm:prSet presAssocID="{093A54D1-5CED-4029-AB1B-E8535A0C9379}" presName="rootConnector" presStyleLbl="node3" presStyleIdx="2" presStyleCnt="8"/>
      <dgm:spPr/>
      <dgm:t>
        <a:bodyPr/>
        <a:lstStyle/>
        <a:p>
          <a:endParaRPr lang="ru-RU"/>
        </a:p>
      </dgm:t>
    </dgm:pt>
    <dgm:pt modelId="{445716C9-199F-4122-BB49-852FDFF0624F}" type="pres">
      <dgm:prSet presAssocID="{093A54D1-5CED-4029-AB1B-E8535A0C9379}" presName="hierChild4" presStyleCnt="0"/>
      <dgm:spPr/>
    </dgm:pt>
    <dgm:pt modelId="{D8C6A274-7599-463F-A063-3F1BF9960084}" type="pres">
      <dgm:prSet presAssocID="{093A54D1-5CED-4029-AB1B-E8535A0C9379}" presName="hierChild5" presStyleCnt="0"/>
      <dgm:spPr/>
    </dgm:pt>
    <dgm:pt modelId="{707D1763-8C03-41C0-AACA-BE6F5141D6E9}" type="pres">
      <dgm:prSet presAssocID="{DE4D427E-665B-499B-9635-D36D934372DC}" presName="Name37" presStyleLbl="parChTrans1D3" presStyleIdx="3" presStyleCnt="8"/>
      <dgm:spPr/>
      <dgm:t>
        <a:bodyPr/>
        <a:lstStyle/>
        <a:p>
          <a:endParaRPr lang="ru-RU"/>
        </a:p>
      </dgm:t>
    </dgm:pt>
    <dgm:pt modelId="{D53EA59C-C709-44D1-AA04-147502F69AA0}" type="pres">
      <dgm:prSet presAssocID="{C1290E51-6198-4A0A-B599-1817BAF2503F}" presName="hierRoot2" presStyleCnt="0">
        <dgm:presLayoutVars>
          <dgm:hierBranch val="init"/>
        </dgm:presLayoutVars>
      </dgm:prSet>
      <dgm:spPr/>
    </dgm:pt>
    <dgm:pt modelId="{6ACEF19A-53F5-41CA-9A37-D57B3CD1E470}" type="pres">
      <dgm:prSet presAssocID="{C1290E51-6198-4A0A-B599-1817BAF2503F}" presName="rootComposite" presStyleCnt="0"/>
      <dgm:spPr/>
    </dgm:pt>
    <dgm:pt modelId="{E492522C-69D4-4337-A2BC-494793E95AF6}" type="pres">
      <dgm:prSet presAssocID="{C1290E51-6198-4A0A-B599-1817BAF2503F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DE70F91-7386-45E0-8191-14F2C0D82095}" type="pres">
      <dgm:prSet presAssocID="{C1290E51-6198-4A0A-B599-1817BAF2503F}" presName="rootConnector" presStyleLbl="node3" presStyleIdx="3" presStyleCnt="8"/>
      <dgm:spPr/>
      <dgm:t>
        <a:bodyPr/>
        <a:lstStyle/>
        <a:p>
          <a:endParaRPr lang="ru-RU"/>
        </a:p>
      </dgm:t>
    </dgm:pt>
    <dgm:pt modelId="{A0A92731-C9EF-4B21-B3D6-E7E00205B9C5}" type="pres">
      <dgm:prSet presAssocID="{C1290E51-6198-4A0A-B599-1817BAF2503F}" presName="hierChild4" presStyleCnt="0"/>
      <dgm:spPr/>
    </dgm:pt>
    <dgm:pt modelId="{EEEC6BB6-6343-420A-B499-744DAE0209AC}" type="pres">
      <dgm:prSet presAssocID="{C1290E51-6198-4A0A-B599-1817BAF2503F}" presName="hierChild5" presStyleCnt="0"/>
      <dgm:spPr/>
    </dgm:pt>
    <dgm:pt modelId="{55DC5934-13C6-40FB-A88C-B1B9D94F69C9}" type="pres">
      <dgm:prSet presAssocID="{0CE5AC67-DA82-47E9-9898-B192E965084A}" presName="Name37" presStyleLbl="parChTrans1D3" presStyleIdx="4" presStyleCnt="8"/>
      <dgm:spPr/>
      <dgm:t>
        <a:bodyPr/>
        <a:lstStyle/>
        <a:p>
          <a:endParaRPr lang="ru-RU"/>
        </a:p>
      </dgm:t>
    </dgm:pt>
    <dgm:pt modelId="{6A780E09-9734-4739-AF17-D6DF38F2EA6A}" type="pres">
      <dgm:prSet presAssocID="{1D01E1A7-5BB9-4FB1-8635-F722B9281B87}" presName="hierRoot2" presStyleCnt="0">
        <dgm:presLayoutVars>
          <dgm:hierBranch val="init"/>
        </dgm:presLayoutVars>
      </dgm:prSet>
      <dgm:spPr/>
    </dgm:pt>
    <dgm:pt modelId="{049372E6-A6AD-46DD-8581-F6D96582475B}" type="pres">
      <dgm:prSet presAssocID="{1D01E1A7-5BB9-4FB1-8635-F722B9281B87}" presName="rootComposite" presStyleCnt="0"/>
      <dgm:spPr/>
    </dgm:pt>
    <dgm:pt modelId="{5FEC1A2B-80D2-4BE1-BB27-1617C4A8A13D}" type="pres">
      <dgm:prSet presAssocID="{1D01E1A7-5BB9-4FB1-8635-F722B9281B87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CEF4199-6F0A-4D79-BAC0-2A9F1308F7DD}" type="pres">
      <dgm:prSet presAssocID="{1D01E1A7-5BB9-4FB1-8635-F722B9281B87}" presName="rootConnector" presStyleLbl="node3" presStyleIdx="4" presStyleCnt="8"/>
      <dgm:spPr/>
      <dgm:t>
        <a:bodyPr/>
        <a:lstStyle/>
        <a:p>
          <a:endParaRPr lang="ru-RU"/>
        </a:p>
      </dgm:t>
    </dgm:pt>
    <dgm:pt modelId="{AB4A8115-2AE2-44A5-8947-EAF3871D2CD5}" type="pres">
      <dgm:prSet presAssocID="{1D01E1A7-5BB9-4FB1-8635-F722B9281B87}" presName="hierChild4" presStyleCnt="0"/>
      <dgm:spPr/>
    </dgm:pt>
    <dgm:pt modelId="{F072A632-F889-43CF-85EB-E37899B9E538}" type="pres">
      <dgm:prSet presAssocID="{076B72D9-E54F-4345-BCA8-6BF8D76DB850}" presName="Name37" presStyleLbl="parChTrans1D4" presStyleIdx="0" presStyleCnt="2"/>
      <dgm:spPr/>
      <dgm:t>
        <a:bodyPr/>
        <a:lstStyle/>
        <a:p>
          <a:endParaRPr lang="ru-RU"/>
        </a:p>
      </dgm:t>
    </dgm:pt>
    <dgm:pt modelId="{237AFB6F-0A36-42AC-BF25-91A5EFFDB321}" type="pres">
      <dgm:prSet presAssocID="{748B1534-D685-4121-B28F-B7068ECFF73B}" presName="hierRoot2" presStyleCnt="0">
        <dgm:presLayoutVars>
          <dgm:hierBranch val="init"/>
        </dgm:presLayoutVars>
      </dgm:prSet>
      <dgm:spPr/>
    </dgm:pt>
    <dgm:pt modelId="{804702B0-B8EB-495B-B397-0FF884E8C139}" type="pres">
      <dgm:prSet presAssocID="{748B1534-D685-4121-B28F-B7068ECFF73B}" presName="rootComposite" presStyleCnt="0"/>
      <dgm:spPr/>
    </dgm:pt>
    <dgm:pt modelId="{2E31D2FF-C9E3-4699-8AD7-76C6F87A086D}" type="pres">
      <dgm:prSet presAssocID="{748B1534-D685-4121-B28F-B7068ECFF73B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C87C574-E09F-440E-AFE1-2B102AC937A5}" type="pres">
      <dgm:prSet presAssocID="{748B1534-D685-4121-B28F-B7068ECFF73B}" presName="rootConnector" presStyleLbl="node4" presStyleIdx="0" presStyleCnt="2"/>
      <dgm:spPr/>
      <dgm:t>
        <a:bodyPr/>
        <a:lstStyle/>
        <a:p>
          <a:endParaRPr lang="ru-RU"/>
        </a:p>
      </dgm:t>
    </dgm:pt>
    <dgm:pt modelId="{E3D6C314-85F9-4D2E-B977-8A437170EFD9}" type="pres">
      <dgm:prSet presAssocID="{748B1534-D685-4121-B28F-B7068ECFF73B}" presName="hierChild4" presStyleCnt="0"/>
      <dgm:spPr/>
    </dgm:pt>
    <dgm:pt modelId="{E06CD71B-A6A7-45DB-83DC-E4C4BC990E2C}" type="pres">
      <dgm:prSet presAssocID="{748B1534-D685-4121-B28F-B7068ECFF73B}" presName="hierChild5" presStyleCnt="0"/>
      <dgm:spPr/>
    </dgm:pt>
    <dgm:pt modelId="{16D95C0B-7056-4A83-AD8D-F0021FD15682}" type="pres">
      <dgm:prSet presAssocID="{8E2366E8-CE48-485E-8DF9-02FD8930C7A0}" presName="Name37" presStyleLbl="parChTrans1D4" presStyleIdx="1" presStyleCnt="2"/>
      <dgm:spPr/>
      <dgm:t>
        <a:bodyPr/>
        <a:lstStyle/>
        <a:p>
          <a:endParaRPr lang="ru-RU"/>
        </a:p>
      </dgm:t>
    </dgm:pt>
    <dgm:pt modelId="{57EB55E2-52DC-4665-9A03-96C5D91F45E9}" type="pres">
      <dgm:prSet presAssocID="{4FFECEC2-E12D-4135-9AFC-635D28FFF217}" presName="hierRoot2" presStyleCnt="0">
        <dgm:presLayoutVars>
          <dgm:hierBranch val="init"/>
        </dgm:presLayoutVars>
      </dgm:prSet>
      <dgm:spPr/>
    </dgm:pt>
    <dgm:pt modelId="{5722A3E0-3D88-4CBC-A174-A23F91F6789A}" type="pres">
      <dgm:prSet presAssocID="{4FFECEC2-E12D-4135-9AFC-635D28FFF217}" presName="rootComposite" presStyleCnt="0"/>
      <dgm:spPr/>
    </dgm:pt>
    <dgm:pt modelId="{F6C3391F-0C91-4C70-AC9E-586770FFF8ED}" type="pres">
      <dgm:prSet presAssocID="{4FFECEC2-E12D-4135-9AFC-635D28FFF217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1ECE0F-A8B9-49A5-A2AE-24CF96D1DD1E}" type="pres">
      <dgm:prSet presAssocID="{4FFECEC2-E12D-4135-9AFC-635D28FFF217}" presName="rootConnector" presStyleLbl="node4" presStyleIdx="1" presStyleCnt="2"/>
      <dgm:spPr/>
      <dgm:t>
        <a:bodyPr/>
        <a:lstStyle/>
        <a:p>
          <a:endParaRPr lang="ru-RU"/>
        </a:p>
      </dgm:t>
    </dgm:pt>
    <dgm:pt modelId="{A84830D2-2713-43F7-8210-BBD6D2A6776C}" type="pres">
      <dgm:prSet presAssocID="{4FFECEC2-E12D-4135-9AFC-635D28FFF217}" presName="hierChild4" presStyleCnt="0"/>
      <dgm:spPr/>
    </dgm:pt>
    <dgm:pt modelId="{5E3F8D7D-5E32-4BCC-B9E6-5E30FF8874FF}" type="pres">
      <dgm:prSet presAssocID="{4FFECEC2-E12D-4135-9AFC-635D28FFF217}" presName="hierChild5" presStyleCnt="0"/>
      <dgm:spPr/>
    </dgm:pt>
    <dgm:pt modelId="{15A03F08-B3F7-47ED-A8B5-34DC3C6CB32D}" type="pres">
      <dgm:prSet presAssocID="{1D01E1A7-5BB9-4FB1-8635-F722B9281B87}" presName="hierChild5" presStyleCnt="0"/>
      <dgm:spPr/>
    </dgm:pt>
    <dgm:pt modelId="{921069B0-A3FC-422B-B7F3-364926D0529D}" type="pres">
      <dgm:prSet presAssocID="{EF530687-E09D-4D34-962F-1DF68BB5F3AE}" presName="hierChild5" presStyleCnt="0"/>
      <dgm:spPr/>
    </dgm:pt>
    <dgm:pt modelId="{D1E1D6EF-E1E3-4712-B50C-4B7F347EF373}" type="pres">
      <dgm:prSet presAssocID="{6B01DC2D-4C92-4572-A8D1-1B7DD8588945}" presName="Name37" presStyleLbl="parChTrans1D2" presStyleIdx="2" presStyleCnt="5"/>
      <dgm:spPr/>
      <dgm:t>
        <a:bodyPr/>
        <a:lstStyle/>
        <a:p>
          <a:endParaRPr lang="ru-RU"/>
        </a:p>
      </dgm:t>
    </dgm:pt>
    <dgm:pt modelId="{B94634E1-499F-4323-B26A-35171CEA5B16}" type="pres">
      <dgm:prSet presAssocID="{0B8BB47E-53FF-494B-AB90-F2B8544B424A}" presName="hierRoot2" presStyleCnt="0">
        <dgm:presLayoutVars>
          <dgm:hierBranch val="init"/>
        </dgm:presLayoutVars>
      </dgm:prSet>
      <dgm:spPr/>
    </dgm:pt>
    <dgm:pt modelId="{9329699B-85A4-4AB6-842C-C1220565E2AE}" type="pres">
      <dgm:prSet presAssocID="{0B8BB47E-53FF-494B-AB90-F2B8544B424A}" presName="rootComposite" presStyleCnt="0"/>
      <dgm:spPr/>
    </dgm:pt>
    <dgm:pt modelId="{E66EFD47-B767-4D42-839B-E6977E063E36}" type="pres">
      <dgm:prSet presAssocID="{0B8BB47E-53FF-494B-AB90-F2B8544B424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30A69C-A928-43AE-A5DD-2A04F0344478}" type="pres">
      <dgm:prSet presAssocID="{0B8BB47E-53FF-494B-AB90-F2B8544B424A}" presName="rootConnector" presStyleLbl="node2" presStyleIdx="2" presStyleCnt="4"/>
      <dgm:spPr/>
      <dgm:t>
        <a:bodyPr/>
        <a:lstStyle/>
        <a:p>
          <a:endParaRPr lang="ru-RU"/>
        </a:p>
      </dgm:t>
    </dgm:pt>
    <dgm:pt modelId="{BF6A6FDD-4540-4D9A-8E7E-DD24B692C315}" type="pres">
      <dgm:prSet presAssocID="{0B8BB47E-53FF-494B-AB90-F2B8544B424A}" presName="hierChild4" presStyleCnt="0"/>
      <dgm:spPr/>
    </dgm:pt>
    <dgm:pt modelId="{D008D110-3FE7-400A-ABF6-B178CC387BF8}" type="pres">
      <dgm:prSet presAssocID="{81CC7418-2A65-4167-B45F-4CBD758B3B51}" presName="Name37" presStyleLbl="parChTrans1D3" presStyleIdx="5" presStyleCnt="8"/>
      <dgm:spPr/>
      <dgm:t>
        <a:bodyPr/>
        <a:lstStyle/>
        <a:p>
          <a:endParaRPr lang="ru-RU"/>
        </a:p>
      </dgm:t>
    </dgm:pt>
    <dgm:pt modelId="{3AEB4A1F-1153-46DD-97B9-7D7B6C1B2385}" type="pres">
      <dgm:prSet presAssocID="{249AE783-2D37-47F1-9D2F-293DD20EA01E}" presName="hierRoot2" presStyleCnt="0">
        <dgm:presLayoutVars>
          <dgm:hierBranch val="init"/>
        </dgm:presLayoutVars>
      </dgm:prSet>
      <dgm:spPr/>
    </dgm:pt>
    <dgm:pt modelId="{B3FD5504-3977-49F7-9007-42300A3BF285}" type="pres">
      <dgm:prSet presAssocID="{249AE783-2D37-47F1-9D2F-293DD20EA01E}" presName="rootComposite" presStyleCnt="0"/>
      <dgm:spPr/>
    </dgm:pt>
    <dgm:pt modelId="{7CDF8D24-1900-4FD7-AE04-A6208E944605}" type="pres">
      <dgm:prSet presAssocID="{249AE783-2D37-47F1-9D2F-293DD20EA01E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0C81EA9-D721-46D3-8D44-F2F52542F9BA}" type="pres">
      <dgm:prSet presAssocID="{249AE783-2D37-47F1-9D2F-293DD20EA01E}" presName="rootConnector" presStyleLbl="node3" presStyleIdx="5" presStyleCnt="8"/>
      <dgm:spPr/>
      <dgm:t>
        <a:bodyPr/>
        <a:lstStyle/>
        <a:p>
          <a:endParaRPr lang="ru-RU"/>
        </a:p>
      </dgm:t>
    </dgm:pt>
    <dgm:pt modelId="{AA8C572A-8714-4D25-9C38-B099CD80FDB5}" type="pres">
      <dgm:prSet presAssocID="{249AE783-2D37-47F1-9D2F-293DD20EA01E}" presName="hierChild4" presStyleCnt="0"/>
      <dgm:spPr/>
    </dgm:pt>
    <dgm:pt modelId="{96BBD86A-D4E2-4127-90CE-654A55FF4A74}" type="pres">
      <dgm:prSet presAssocID="{249AE783-2D37-47F1-9D2F-293DD20EA01E}" presName="hierChild5" presStyleCnt="0"/>
      <dgm:spPr/>
    </dgm:pt>
    <dgm:pt modelId="{BA86C03D-0037-45BB-B1CC-086949304508}" type="pres">
      <dgm:prSet presAssocID="{9772681D-5D5A-4558-814E-E8AAA51CEF4E}" presName="Name37" presStyleLbl="parChTrans1D3" presStyleIdx="6" presStyleCnt="8"/>
      <dgm:spPr/>
      <dgm:t>
        <a:bodyPr/>
        <a:lstStyle/>
        <a:p>
          <a:endParaRPr lang="ru-RU"/>
        </a:p>
      </dgm:t>
    </dgm:pt>
    <dgm:pt modelId="{755AD06D-D3AC-44CD-B5F5-390142472A7C}" type="pres">
      <dgm:prSet presAssocID="{A7ACB96E-AEEB-48DF-9778-8D20A282832F}" presName="hierRoot2" presStyleCnt="0">
        <dgm:presLayoutVars>
          <dgm:hierBranch val="init"/>
        </dgm:presLayoutVars>
      </dgm:prSet>
      <dgm:spPr/>
    </dgm:pt>
    <dgm:pt modelId="{81293F98-6010-4B2F-B4BE-E5E56F5D2C2D}" type="pres">
      <dgm:prSet presAssocID="{A7ACB96E-AEEB-48DF-9778-8D20A282832F}" presName="rootComposite" presStyleCnt="0"/>
      <dgm:spPr/>
    </dgm:pt>
    <dgm:pt modelId="{792AEB24-8873-454D-8EC3-E914ED10C445}" type="pres">
      <dgm:prSet presAssocID="{A7ACB96E-AEEB-48DF-9778-8D20A282832F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441919-05FC-496C-A840-2C9D0DFFDCA8}" type="pres">
      <dgm:prSet presAssocID="{A7ACB96E-AEEB-48DF-9778-8D20A282832F}" presName="rootConnector" presStyleLbl="node3" presStyleIdx="6" presStyleCnt="8"/>
      <dgm:spPr/>
      <dgm:t>
        <a:bodyPr/>
        <a:lstStyle/>
        <a:p>
          <a:endParaRPr lang="ru-RU"/>
        </a:p>
      </dgm:t>
    </dgm:pt>
    <dgm:pt modelId="{D7F29884-A01F-4D11-BB1C-44926D38BD15}" type="pres">
      <dgm:prSet presAssocID="{A7ACB96E-AEEB-48DF-9778-8D20A282832F}" presName="hierChild4" presStyleCnt="0"/>
      <dgm:spPr/>
    </dgm:pt>
    <dgm:pt modelId="{BDDF8637-BF45-49C9-BCC5-E5F7983953CD}" type="pres">
      <dgm:prSet presAssocID="{A7ACB96E-AEEB-48DF-9778-8D20A282832F}" presName="hierChild5" presStyleCnt="0"/>
      <dgm:spPr/>
    </dgm:pt>
    <dgm:pt modelId="{BE65DF4B-3A62-4D6F-A7E8-5A9CD07F1494}" type="pres">
      <dgm:prSet presAssocID="{0B8BB47E-53FF-494B-AB90-F2B8544B424A}" presName="hierChild5" presStyleCnt="0"/>
      <dgm:spPr/>
    </dgm:pt>
    <dgm:pt modelId="{00DFFEC0-BD90-4AB4-AA04-823FD01D8D01}" type="pres">
      <dgm:prSet presAssocID="{775B380F-F945-4D87-83DC-FA7152F7BD09}" presName="Name37" presStyleLbl="parChTrans1D2" presStyleIdx="3" presStyleCnt="5"/>
      <dgm:spPr/>
      <dgm:t>
        <a:bodyPr/>
        <a:lstStyle/>
        <a:p>
          <a:endParaRPr lang="ru-RU"/>
        </a:p>
      </dgm:t>
    </dgm:pt>
    <dgm:pt modelId="{C47DC795-89A6-463B-B081-E4948257C1FE}" type="pres">
      <dgm:prSet presAssocID="{5458B490-FA75-48C8-BCF3-4E1EC3538CBA}" presName="hierRoot2" presStyleCnt="0">
        <dgm:presLayoutVars>
          <dgm:hierBranch val="init"/>
        </dgm:presLayoutVars>
      </dgm:prSet>
      <dgm:spPr/>
    </dgm:pt>
    <dgm:pt modelId="{00F833E9-FB6E-431D-8CCA-8FEA3E127CDC}" type="pres">
      <dgm:prSet presAssocID="{5458B490-FA75-48C8-BCF3-4E1EC3538CBA}" presName="rootComposite" presStyleCnt="0"/>
      <dgm:spPr/>
    </dgm:pt>
    <dgm:pt modelId="{E096C8DB-797D-4F8A-B70D-6FE5B52B06D7}" type="pres">
      <dgm:prSet presAssocID="{5458B490-FA75-48C8-BCF3-4E1EC3538CB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64D7BE-9E2A-42C7-823E-AA4F41C67B22}" type="pres">
      <dgm:prSet presAssocID="{5458B490-FA75-48C8-BCF3-4E1EC3538CBA}" presName="rootConnector" presStyleLbl="node2" presStyleIdx="3" presStyleCnt="4"/>
      <dgm:spPr/>
      <dgm:t>
        <a:bodyPr/>
        <a:lstStyle/>
        <a:p>
          <a:endParaRPr lang="ru-RU"/>
        </a:p>
      </dgm:t>
    </dgm:pt>
    <dgm:pt modelId="{695F58D2-3809-476B-A0B5-20C1CF3D5AA0}" type="pres">
      <dgm:prSet presAssocID="{5458B490-FA75-48C8-BCF3-4E1EC3538CBA}" presName="hierChild4" presStyleCnt="0"/>
      <dgm:spPr/>
    </dgm:pt>
    <dgm:pt modelId="{8772F808-8DC2-4CDC-80BB-BFAD88B186DA}" type="pres">
      <dgm:prSet presAssocID="{96BBAD8A-870A-402E-839A-C4E1C6109181}" presName="Name37" presStyleLbl="parChTrans1D3" presStyleIdx="7" presStyleCnt="8"/>
      <dgm:spPr/>
      <dgm:t>
        <a:bodyPr/>
        <a:lstStyle/>
        <a:p>
          <a:endParaRPr lang="ru-RU"/>
        </a:p>
      </dgm:t>
    </dgm:pt>
    <dgm:pt modelId="{EA55FBA1-5C5F-46A3-A6A1-8E64BBE3E3DB}" type="pres">
      <dgm:prSet presAssocID="{0D7B93E2-96A0-445D-ABA1-32872FC4E06B}" presName="hierRoot2" presStyleCnt="0">
        <dgm:presLayoutVars>
          <dgm:hierBranch val="init"/>
        </dgm:presLayoutVars>
      </dgm:prSet>
      <dgm:spPr/>
    </dgm:pt>
    <dgm:pt modelId="{0F5F3AA7-E71D-4E95-B433-4CC787655351}" type="pres">
      <dgm:prSet presAssocID="{0D7B93E2-96A0-445D-ABA1-32872FC4E06B}" presName="rootComposite" presStyleCnt="0"/>
      <dgm:spPr/>
    </dgm:pt>
    <dgm:pt modelId="{537F7ECF-B602-493E-89B1-AD3D95A276E6}" type="pres">
      <dgm:prSet presAssocID="{0D7B93E2-96A0-445D-ABA1-32872FC4E06B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94EE8D-82DB-420B-9529-ADDEB26003BA}" type="pres">
      <dgm:prSet presAssocID="{0D7B93E2-96A0-445D-ABA1-32872FC4E06B}" presName="rootConnector" presStyleLbl="node3" presStyleIdx="7" presStyleCnt="8"/>
      <dgm:spPr/>
      <dgm:t>
        <a:bodyPr/>
        <a:lstStyle/>
        <a:p>
          <a:endParaRPr lang="ru-RU"/>
        </a:p>
      </dgm:t>
    </dgm:pt>
    <dgm:pt modelId="{87366DAA-19A1-4C69-B62B-0056D70EE797}" type="pres">
      <dgm:prSet presAssocID="{0D7B93E2-96A0-445D-ABA1-32872FC4E06B}" presName="hierChild4" presStyleCnt="0"/>
      <dgm:spPr/>
    </dgm:pt>
    <dgm:pt modelId="{D67C1721-C58A-4F24-ADBC-BC2551D07475}" type="pres">
      <dgm:prSet presAssocID="{0D7B93E2-96A0-445D-ABA1-32872FC4E06B}" presName="hierChild5" presStyleCnt="0"/>
      <dgm:spPr/>
    </dgm:pt>
    <dgm:pt modelId="{53C67452-3FDE-4524-BC1A-7378CBE69752}" type="pres">
      <dgm:prSet presAssocID="{5458B490-FA75-48C8-BCF3-4E1EC3538CBA}" presName="hierChild5" presStyleCnt="0"/>
      <dgm:spPr/>
    </dgm:pt>
    <dgm:pt modelId="{EA5A457B-4598-4ED5-A3D0-6F4287098C49}" type="pres">
      <dgm:prSet presAssocID="{519B7B1C-AA2F-4CE8-85C2-DED0DCE7A129}" presName="hierChild3" presStyleCnt="0"/>
      <dgm:spPr/>
    </dgm:pt>
    <dgm:pt modelId="{75A7A70B-E795-4950-9275-DA8F6207AB5C}" type="pres">
      <dgm:prSet presAssocID="{8CBFDE12-C186-4BA4-99BF-3760BC70CC8A}" presName="Name111" presStyleLbl="parChTrans1D2" presStyleIdx="4" presStyleCnt="5"/>
      <dgm:spPr/>
      <dgm:t>
        <a:bodyPr/>
        <a:lstStyle/>
        <a:p>
          <a:endParaRPr lang="ru-RU"/>
        </a:p>
      </dgm:t>
    </dgm:pt>
    <dgm:pt modelId="{8EB20B77-58B6-472B-9D93-3553EB2A35FB}" type="pres">
      <dgm:prSet presAssocID="{646BB9E2-C711-4D2A-A274-C1FC3CCDB6AB}" presName="hierRoot3" presStyleCnt="0">
        <dgm:presLayoutVars>
          <dgm:hierBranch val="init"/>
        </dgm:presLayoutVars>
      </dgm:prSet>
      <dgm:spPr/>
    </dgm:pt>
    <dgm:pt modelId="{829928E6-820D-4B3C-9080-24EBD5A4E802}" type="pres">
      <dgm:prSet presAssocID="{646BB9E2-C711-4D2A-A274-C1FC3CCDB6AB}" presName="rootComposite3" presStyleCnt="0"/>
      <dgm:spPr/>
    </dgm:pt>
    <dgm:pt modelId="{D2D15E0B-2250-4F04-93DC-BC920165FB94}" type="pres">
      <dgm:prSet presAssocID="{646BB9E2-C711-4D2A-A274-C1FC3CCDB6AB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CA349E-2214-4198-B904-CC79B5E9A04D}" type="pres">
      <dgm:prSet presAssocID="{646BB9E2-C711-4D2A-A274-C1FC3CCDB6AB}" presName="rootConnector3" presStyleLbl="asst1" presStyleIdx="0" presStyleCnt="1"/>
      <dgm:spPr/>
      <dgm:t>
        <a:bodyPr/>
        <a:lstStyle/>
        <a:p>
          <a:endParaRPr lang="ru-RU"/>
        </a:p>
      </dgm:t>
    </dgm:pt>
    <dgm:pt modelId="{63EF1A1B-CAA1-4C91-9CD9-082103836C8F}" type="pres">
      <dgm:prSet presAssocID="{646BB9E2-C711-4D2A-A274-C1FC3CCDB6AB}" presName="hierChild6" presStyleCnt="0"/>
      <dgm:spPr/>
    </dgm:pt>
    <dgm:pt modelId="{9D9007BD-5BAA-4609-A3C2-B534306F2208}" type="pres">
      <dgm:prSet presAssocID="{646BB9E2-C711-4D2A-A274-C1FC3CCDB6AB}" presName="hierChild7" presStyleCnt="0"/>
      <dgm:spPr/>
    </dgm:pt>
  </dgm:ptLst>
  <dgm:cxnLst>
    <dgm:cxn modelId="{9CE5F594-CA17-4F86-A101-647D007CFAC2}" type="presOf" srcId="{F5D928DC-9DF8-4F57-81F7-053115FE4B9F}" destId="{53ECDA06-F987-43E7-8D89-22C67FC7D3D8}" srcOrd="0" destOrd="0" presId="urn:microsoft.com/office/officeart/2005/8/layout/orgChart1"/>
    <dgm:cxn modelId="{BC0A20B0-425D-485C-8F38-257BD1A70437}" type="presOf" srcId="{5458B490-FA75-48C8-BCF3-4E1EC3538CBA}" destId="{7A64D7BE-9E2A-42C7-823E-AA4F41C67B22}" srcOrd="1" destOrd="0" presId="urn:microsoft.com/office/officeart/2005/8/layout/orgChart1"/>
    <dgm:cxn modelId="{32CA8C35-B84F-439C-82C5-CE19EE4E4609}" type="presOf" srcId="{748B1534-D685-4121-B28F-B7068ECFF73B}" destId="{CC87C574-E09F-440E-AFE1-2B102AC937A5}" srcOrd="1" destOrd="0" presId="urn:microsoft.com/office/officeart/2005/8/layout/orgChart1"/>
    <dgm:cxn modelId="{AEE58575-A66A-49E0-A99E-2DC7A323328C}" type="presOf" srcId="{6B01DC2D-4C92-4572-A8D1-1B7DD8588945}" destId="{D1E1D6EF-E1E3-4712-B50C-4B7F347EF373}" srcOrd="0" destOrd="0" presId="urn:microsoft.com/office/officeart/2005/8/layout/orgChart1"/>
    <dgm:cxn modelId="{9089BA7E-79A8-4174-B59E-DC3D81690B75}" type="presOf" srcId="{775B380F-F945-4D87-83DC-FA7152F7BD09}" destId="{00DFFEC0-BD90-4AB4-AA04-823FD01D8D01}" srcOrd="0" destOrd="0" presId="urn:microsoft.com/office/officeart/2005/8/layout/orgChart1"/>
    <dgm:cxn modelId="{79926AD8-F103-4F57-ADD8-DAAFABDE6FB5}" type="presOf" srcId="{646BB9E2-C711-4D2A-A274-C1FC3CCDB6AB}" destId="{D2D15E0B-2250-4F04-93DC-BC920165FB94}" srcOrd="0" destOrd="0" presId="urn:microsoft.com/office/officeart/2005/8/layout/orgChart1"/>
    <dgm:cxn modelId="{EA4D954B-1497-4AE4-B820-91A045B9543B}" type="presOf" srcId="{9772681D-5D5A-4558-814E-E8AAA51CEF4E}" destId="{BA86C03D-0037-45BB-B1CC-086949304508}" srcOrd="0" destOrd="0" presId="urn:microsoft.com/office/officeart/2005/8/layout/orgChart1"/>
    <dgm:cxn modelId="{8DDB8AA6-1F22-4FC5-B299-4572C092C8F7}" type="presOf" srcId="{8C487A9E-7FA2-461B-811B-2280450A20C5}" destId="{47A818DE-0996-436A-9F2C-E1D01BE13C3B}" srcOrd="0" destOrd="0" presId="urn:microsoft.com/office/officeart/2005/8/layout/orgChart1"/>
    <dgm:cxn modelId="{AC33C300-F890-4ACC-B1D2-678C6CB4C9FC}" type="presOf" srcId="{4FFECEC2-E12D-4135-9AFC-635D28FFF217}" destId="{F6C3391F-0C91-4C70-AC9E-586770FFF8ED}" srcOrd="0" destOrd="0" presId="urn:microsoft.com/office/officeart/2005/8/layout/orgChart1"/>
    <dgm:cxn modelId="{E6C3C3D7-F4B1-4BD1-85D2-DB6CE3B43BBC}" type="presOf" srcId="{98301906-84EC-427B-9FCD-0EA59FB2D9AD}" destId="{08EDA86C-13BB-4CDD-AF9D-BC9FB42A7F8E}" srcOrd="0" destOrd="0" presId="urn:microsoft.com/office/officeart/2005/8/layout/orgChart1"/>
    <dgm:cxn modelId="{AF8DC074-9F32-4943-82D5-EAD4E5064F5F}" srcId="{0B8BB47E-53FF-494B-AB90-F2B8544B424A}" destId="{A7ACB96E-AEEB-48DF-9778-8D20A282832F}" srcOrd="1" destOrd="0" parTransId="{9772681D-5D5A-4558-814E-E8AAA51CEF4E}" sibTransId="{BA435B84-DEB5-4DC0-A7D8-FEDAB7D93D17}"/>
    <dgm:cxn modelId="{FD2DB273-8A16-4624-A9B5-7B08D415F4B0}" type="presOf" srcId="{F5D928DC-9DF8-4F57-81F7-053115FE4B9F}" destId="{B297172D-7B6D-4D22-B0EA-901E844B7E61}" srcOrd="1" destOrd="0" presId="urn:microsoft.com/office/officeart/2005/8/layout/orgChart1"/>
    <dgm:cxn modelId="{F9945DA5-254A-4D08-9D88-F47AACE4D7FE}" type="presOf" srcId="{093A54D1-5CED-4029-AB1B-E8535A0C9379}" destId="{16C27091-D474-40BF-BE71-8685180CC783}" srcOrd="0" destOrd="0" presId="urn:microsoft.com/office/officeart/2005/8/layout/orgChart1"/>
    <dgm:cxn modelId="{44739B47-1558-482B-B8AA-F189946BF174}" type="presOf" srcId="{E78E061F-911C-4786-AF2A-D629E2C069AA}" destId="{2986B13E-2B46-414D-8E29-B18455F68B01}" srcOrd="0" destOrd="0" presId="urn:microsoft.com/office/officeart/2005/8/layout/orgChart1"/>
    <dgm:cxn modelId="{811F8729-2289-4211-A5E8-2A423B8ED755}" type="presOf" srcId="{E78E061F-911C-4786-AF2A-D629E2C069AA}" destId="{664C77D0-4068-4375-9A71-206DD2075E32}" srcOrd="1" destOrd="0" presId="urn:microsoft.com/office/officeart/2005/8/layout/orgChart1"/>
    <dgm:cxn modelId="{09DBCC2A-481E-4F30-A705-72A0197B6E4C}" type="presOf" srcId="{748B1534-D685-4121-B28F-B7068ECFF73B}" destId="{2E31D2FF-C9E3-4699-8AD7-76C6F87A086D}" srcOrd="0" destOrd="0" presId="urn:microsoft.com/office/officeart/2005/8/layout/orgChart1"/>
    <dgm:cxn modelId="{DAEA1A5E-C2D6-4591-87E3-FB0A694C5BF1}" type="presOf" srcId="{EF530687-E09D-4D34-962F-1DF68BB5F3AE}" destId="{319F8048-7867-44E7-A20C-1B9B1E83B6E3}" srcOrd="1" destOrd="0" presId="urn:microsoft.com/office/officeart/2005/8/layout/orgChart1"/>
    <dgm:cxn modelId="{5AF1330D-0E93-48F9-BEB4-FE09DA7ECE42}" type="presOf" srcId="{A7ACB96E-AEEB-48DF-9778-8D20A282832F}" destId="{792AEB24-8873-454D-8EC3-E914ED10C445}" srcOrd="0" destOrd="0" presId="urn:microsoft.com/office/officeart/2005/8/layout/orgChart1"/>
    <dgm:cxn modelId="{29CD6790-FC29-45AD-855E-253D0CA4E9CD}" srcId="{E9D8060D-EA59-42B3-A8B2-0F9C5628F421}" destId="{519B7B1C-AA2F-4CE8-85C2-DED0DCE7A129}" srcOrd="0" destOrd="0" parTransId="{8EBC92CB-9504-4319-8885-221669291F56}" sibTransId="{52D70F85-E489-49BE-AEEB-3453A3EF3282}"/>
    <dgm:cxn modelId="{F1ABE8FA-6E64-49DE-B09D-4371CA39581C}" srcId="{8C487A9E-7FA2-461B-811B-2280450A20C5}" destId="{E78E061F-911C-4786-AF2A-D629E2C069AA}" srcOrd="0" destOrd="0" parTransId="{18D052E1-9D9C-4345-8983-6AA38E356648}" sibTransId="{07E1677E-E06C-44CB-9D77-A84584C63E06}"/>
    <dgm:cxn modelId="{FB7F2B62-F73A-4D3D-8E85-A2773D5EA437}" type="presOf" srcId="{5458B490-FA75-48C8-BCF3-4E1EC3538CBA}" destId="{E096C8DB-797D-4F8A-B70D-6FE5B52B06D7}" srcOrd="0" destOrd="0" presId="urn:microsoft.com/office/officeart/2005/8/layout/orgChart1"/>
    <dgm:cxn modelId="{F433CF58-9572-4F37-8536-6167651DE005}" type="presOf" srcId="{16415BDB-1698-4F5D-8CF8-490D8DC936F3}" destId="{1CE93027-A717-446E-AC17-883994828AFA}" srcOrd="0" destOrd="0" presId="urn:microsoft.com/office/officeart/2005/8/layout/orgChart1"/>
    <dgm:cxn modelId="{FDA28B06-6343-4EAC-AB4E-BE7BC047024A}" type="presOf" srcId="{1D01E1A7-5BB9-4FB1-8635-F722B9281B87}" destId="{CCEF4199-6F0A-4D79-BAC0-2A9F1308F7DD}" srcOrd="1" destOrd="0" presId="urn:microsoft.com/office/officeart/2005/8/layout/orgChart1"/>
    <dgm:cxn modelId="{D53EBECE-7063-4406-BA6C-DEA5A934FEE1}" srcId="{8C487A9E-7FA2-461B-811B-2280450A20C5}" destId="{F5D928DC-9DF8-4F57-81F7-053115FE4B9F}" srcOrd="1" destOrd="0" parTransId="{16415BDB-1698-4F5D-8CF8-490D8DC936F3}" sibTransId="{FB40491E-4332-4DF8-B252-1DBFC0072A16}"/>
    <dgm:cxn modelId="{F4029B5B-8D26-4641-BC6D-8310CC87AB96}" srcId="{5458B490-FA75-48C8-BCF3-4E1EC3538CBA}" destId="{0D7B93E2-96A0-445D-ABA1-32872FC4E06B}" srcOrd="0" destOrd="0" parTransId="{96BBAD8A-870A-402E-839A-C4E1C6109181}" sibTransId="{7C738962-53AC-4A78-815D-FC8E3E81BFC6}"/>
    <dgm:cxn modelId="{ACF7E502-4879-4ACC-A9C0-5D6D272003D8}" srcId="{EF530687-E09D-4D34-962F-1DF68BB5F3AE}" destId="{C1290E51-6198-4A0A-B599-1817BAF2503F}" srcOrd="1" destOrd="0" parTransId="{DE4D427E-665B-499B-9635-D36D934372DC}" sibTransId="{273BB069-7E14-4ADD-ABAE-7AC5D3340AC2}"/>
    <dgm:cxn modelId="{F7AE4154-0FE1-41A4-B510-AE326B476A17}" type="presOf" srcId="{8E2366E8-CE48-485E-8DF9-02FD8930C7A0}" destId="{16D95C0B-7056-4A83-AD8D-F0021FD15682}" srcOrd="0" destOrd="0" presId="urn:microsoft.com/office/officeart/2005/8/layout/orgChart1"/>
    <dgm:cxn modelId="{480759E7-2F9A-4380-82BC-9D0A6066D7A7}" type="presOf" srcId="{0D7B93E2-96A0-445D-ABA1-32872FC4E06B}" destId="{0F94EE8D-82DB-420B-9529-ADDEB26003BA}" srcOrd="1" destOrd="0" presId="urn:microsoft.com/office/officeart/2005/8/layout/orgChart1"/>
    <dgm:cxn modelId="{50F3E9F0-1F23-47A9-AA3E-424F02D9714E}" type="presOf" srcId="{4FFECEC2-E12D-4135-9AFC-635D28FFF217}" destId="{CB1ECE0F-A8B9-49A5-A2AE-24CF96D1DD1E}" srcOrd="1" destOrd="0" presId="urn:microsoft.com/office/officeart/2005/8/layout/orgChart1"/>
    <dgm:cxn modelId="{7FCE9EA5-8B61-4923-B6A8-CC46CB0C81EA}" type="presOf" srcId="{18D052E1-9D9C-4345-8983-6AA38E356648}" destId="{80277801-B7D1-4BB0-A267-4E03051ECDEF}" srcOrd="0" destOrd="0" presId="urn:microsoft.com/office/officeart/2005/8/layout/orgChart1"/>
    <dgm:cxn modelId="{08CE5067-FE0E-4797-BD37-9484554C9B56}" type="presOf" srcId="{DE4D427E-665B-499B-9635-D36D934372DC}" destId="{707D1763-8C03-41C0-AACA-BE6F5141D6E9}" srcOrd="0" destOrd="0" presId="urn:microsoft.com/office/officeart/2005/8/layout/orgChart1"/>
    <dgm:cxn modelId="{3D87CE67-3574-4933-B391-608E2321AF86}" type="presOf" srcId="{519B7B1C-AA2F-4CE8-85C2-DED0DCE7A129}" destId="{D2687CC2-9A9E-4DF8-A8EE-B0EA07CDEA47}" srcOrd="0" destOrd="0" presId="urn:microsoft.com/office/officeart/2005/8/layout/orgChart1"/>
    <dgm:cxn modelId="{EA4342C7-0D11-4C73-82AE-C5A5EA79B802}" srcId="{519B7B1C-AA2F-4CE8-85C2-DED0DCE7A129}" destId="{EF530687-E09D-4D34-962F-1DF68BB5F3AE}" srcOrd="2" destOrd="0" parTransId="{98301906-84EC-427B-9FCD-0EA59FB2D9AD}" sibTransId="{538D575B-6203-40EA-8288-B8D2DD5CEF42}"/>
    <dgm:cxn modelId="{5541802E-87C2-4672-A3BB-4D86CCDF53ED}" srcId="{1D01E1A7-5BB9-4FB1-8635-F722B9281B87}" destId="{4FFECEC2-E12D-4135-9AFC-635D28FFF217}" srcOrd="1" destOrd="0" parTransId="{8E2366E8-CE48-485E-8DF9-02FD8930C7A0}" sibTransId="{45F921D5-138B-4DF9-9979-115265B17AF2}"/>
    <dgm:cxn modelId="{338F524E-F768-4693-97FE-529462EC1354}" srcId="{EF530687-E09D-4D34-962F-1DF68BB5F3AE}" destId="{093A54D1-5CED-4029-AB1B-E8535A0C9379}" srcOrd="0" destOrd="0" parTransId="{281E0BA6-48B1-4941-A26B-1846623AE152}" sibTransId="{1CF67F5B-BA77-4DA8-A114-8BCE8F205FFA}"/>
    <dgm:cxn modelId="{8E8A697B-EA5F-498A-AC23-ABC18C3290AC}" type="presOf" srcId="{C1290E51-6198-4A0A-B599-1817BAF2503F}" destId="{E492522C-69D4-4337-A2BC-494793E95AF6}" srcOrd="0" destOrd="0" presId="urn:microsoft.com/office/officeart/2005/8/layout/orgChart1"/>
    <dgm:cxn modelId="{987F662B-3FC8-4D8B-B490-DAB4A1FFC164}" srcId="{1D01E1A7-5BB9-4FB1-8635-F722B9281B87}" destId="{748B1534-D685-4121-B28F-B7068ECFF73B}" srcOrd="0" destOrd="0" parTransId="{076B72D9-E54F-4345-BCA8-6BF8D76DB850}" sibTransId="{1ED9F3E7-115E-4DC2-B10F-D4603BF663DB}"/>
    <dgm:cxn modelId="{DC8BBF0C-9582-4D22-8BD5-2004C8EA310A}" type="presOf" srcId="{8C487A9E-7FA2-461B-811B-2280450A20C5}" destId="{3DAC647E-9E87-4813-82BA-F68EE91FA6CF}" srcOrd="1" destOrd="0" presId="urn:microsoft.com/office/officeart/2005/8/layout/orgChart1"/>
    <dgm:cxn modelId="{D58737AF-5514-470D-9B54-61FFE047C6FA}" type="presOf" srcId="{281E0BA6-48B1-4941-A26B-1846623AE152}" destId="{A64915C8-9C68-4300-B315-7B3D28A0B794}" srcOrd="0" destOrd="0" presId="urn:microsoft.com/office/officeart/2005/8/layout/orgChart1"/>
    <dgm:cxn modelId="{A7C05A3F-355B-4F12-BE50-6D8AAFCD0E38}" srcId="{0B8BB47E-53FF-494B-AB90-F2B8544B424A}" destId="{249AE783-2D37-47F1-9D2F-293DD20EA01E}" srcOrd="0" destOrd="0" parTransId="{81CC7418-2A65-4167-B45F-4CBD758B3B51}" sibTransId="{1766F5D2-2C7E-4748-AA6B-DC88A0D8F24B}"/>
    <dgm:cxn modelId="{19A6F876-6763-4579-ABC1-48B64D0B2002}" type="presOf" srcId="{093A54D1-5CED-4029-AB1B-E8535A0C9379}" destId="{8D47EC55-01E6-4CC5-993A-55EE385627A8}" srcOrd="1" destOrd="0" presId="urn:microsoft.com/office/officeart/2005/8/layout/orgChart1"/>
    <dgm:cxn modelId="{A0F70016-C03B-47EB-AA68-76475DFF7959}" type="presOf" srcId="{1D01E1A7-5BB9-4FB1-8635-F722B9281B87}" destId="{5FEC1A2B-80D2-4BE1-BB27-1617C4A8A13D}" srcOrd="0" destOrd="0" presId="urn:microsoft.com/office/officeart/2005/8/layout/orgChart1"/>
    <dgm:cxn modelId="{0134CB7F-2C3A-4A40-9825-5C74E22A58BA}" type="presOf" srcId="{249AE783-2D37-47F1-9D2F-293DD20EA01E}" destId="{50C81EA9-D721-46D3-8D44-F2F52542F9BA}" srcOrd="1" destOrd="0" presId="urn:microsoft.com/office/officeart/2005/8/layout/orgChart1"/>
    <dgm:cxn modelId="{403EF5CE-8318-4BD6-A4CF-6DFAC89BB9AD}" type="presOf" srcId="{A7ACB96E-AEEB-48DF-9778-8D20A282832F}" destId="{E3441919-05FC-496C-A840-2C9D0DFFDCA8}" srcOrd="1" destOrd="0" presId="urn:microsoft.com/office/officeart/2005/8/layout/orgChart1"/>
    <dgm:cxn modelId="{37252606-07C2-45F8-BB9B-C48F94326D7F}" type="presOf" srcId="{8CBFDE12-C186-4BA4-99BF-3760BC70CC8A}" destId="{75A7A70B-E795-4950-9275-DA8F6207AB5C}" srcOrd="0" destOrd="0" presId="urn:microsoft.com/office/officeart/2005/8/layout/orgChart1"/>
    <dgm:cxn modelId="{10FD78E4-B56C-4C25-B24D-608CF2C0D012}" srcId="{519B7B1C-AA2F-4CE8-85C2-DED0DCE7A129}" destId="{5458B490-FA75-48C8-BCF3-4E1EC3538CBA}" srcOrd="4" destOrd="0" parTransId="{775B380F-F945-4D87-83DC-FA7152F7BD09}" sibTransId="{620BAA62-4CE2-466E-8319-4336503577AB}"/>
    <dgm:cxn modelId="{CA1F9FE4-3104-41CA-98F1-744536A772F8}" type="presOf" srcId="{519B7B1C-AA2F-4CE8-85C2-DED0DCE7A129}" destId="{3ECE7105-2158-4556-B11B-BDA66D908D61}" srcOrd="1" destOrd="0" presId="urn:microsoft.com/office/officeart/2005/8/layout/orgChart1"/>
    <dgm:cxn modelId="{ACB12597-9AEA-47CD-8CBA-476C5AB866E5}" srcId="{EF530687-E09D-4D34-962F-1DF68BB5F3AE}" destId="{1D01E1A7-5BB9-4FB1-8635-F722B9281B87}" srcOrd="2" destOrd="0" parTransId="{0CE5AC67-DA82-47E9-9898-B192E965084A}" sibTransId="{3E0C0D5B-5BFF-46C0-96CA-50851C69823D}"/>
    <dgm:cxn modelId="{DCE6D64F-95F7-4284-A2F8-1737ABB7D7D8}" type="presOf" srcId="{EF530687-E09D-4D34-962F-1DF68BB5F3AE}" destId="{F5B93D95-DADD-4C8A-B7CC-D72522EF8204}" srcOrd="0" destOrd="0" presId="urn:microsoft.com/office/officeart/2005/8/layout/orgChart1"/>
    <dgm:cxn modelId="{D8F612BD-86C5-4477-8E53-2F5798C94C29}" type="presOf" srcId="{E9D8060D-EA59-42B3-A8B2-0F9C5628F421}" destId="{5DC91517-D3EA-499B-9638-6A154BD98E5B}" srcOrd="0" destOrd="0" presId="urn:microsoft.com/office/officeart/2005/8/layout/orgChart1"/>
    <dgm:cxn modelId="{FD761939-6FAD-4A95-AF5B-6E8783458358}" type="presOf" srcId="{81CC7418-2A65-4167-B45F-4CBD758B3B51}" destId="{D008D110-3FE7-400A-ABF6-B178CC387BF8}" srcOrd="0" destOrd="0" presId="urn:microsoft.com/office/officeart/2005/8/layout/orgChart1"/>
    <dgm:cxn modelId="{81B25469-EBDE-4901-8994-BBFE703094DA}" type="presOf" srcId="{0CE5AC67-DA82-47E9-9898-B192E965084A}" destId="{55DC5934-13C6-40FB-A88C-B1B9D94F69C9}" srcOrd="0" destOrd="0" presId="urn:microsoft.com/office/officeart/2005/8/layout/orgChart1"/>
    <dgm:cxn modelId="{64494BDD-664D-449F-B3DC-6A03C828B15D}" type="presOf" srcId="{0B8BB47E-53FF-494B-AB90-F2B8544B424A}" destId="{E66EFD47-B767-4D42-839B-E6977E063E36}" srcOrd="0" destOrd="0" presId="urn:microsoft.com/office/officeart/2005/8/layout/orgChart1"/>
    <dgm:cxn modelId="{DACB10CE-0C0A-4113-91E1-0FFF2084D9E6}" type="presOf" srcId="{96BBAD8A-870A-402E-839A-C4E1C6109181}" destId="{8772F808-8DC2-4CDC-80BB-BFAD88B186DA}" srcOrd="0" destOrd="0" presId="urn:microsoft.com/office/officeart/2005/8/layout/orgChart1"/>
    <dgm:cxn modelId="{241E2FCC-3799-4901-BB77-1F6811F1C955}" type="presOf" srcId="{F7A3B248-870C-43EF-88F1-AF566A441DE1}" destId="{D65A420F-7D3C-457B-822E-68B6A2B390AF}" srcOrd="0" destOrd="0" presId="urn:microsoft.com/office/officeart/2005/8/layout/orgChart1"/>
    <dgm:cxn modelId="{5B679B14-9C87-4805-9F2B-2062FB25DDF2}" type="presOf" srcId="{C1290E51-6198-4A0A-B599-1817BAF2503F}" destId="{1DE70F91-7386-45E0-8191-14F2C0D82095}" srcOrd="1" destOrd="0" presId="urn:microsoft.com/office/officeart/2005/8/layout/orgChart1"/>
    <dgm:cxn modelId="{B3652866-306C-4BDD-9369-CBB15E43C4A6}" type="presOf" srcId="{076B72D9-E54F-4345-BCA8-6BF8D76DB850}" destId="{F072A632-F889-43CF-85EB-E37899B9E538}" srcOrd="0" destOrd="0" presId="urn:microsoft.com/office/officeart/2005/8/layout/orgChart1"/>
    <dgm:cxn modelId="{4E51083A-F68D-4CFA-BC41-8FFE9327C7A9}" type="presOf" srcId="{0D7B93E2-96A0-445D-ABA1-32872FC4E06B}" destId="{537F7ECF-B602-493E-89B1-AD3D95A276E6}" srcOrd="0" destOrd="0" presId="urn:microsoft.com/office/officeart/2005/8/layout/orgChart1"/>
    <dgm:cxn modelId="{62C9C614-2621-4CD7-A560-4790A8AC0C43}" srcId="{519B7B1C-AA2F-4CE8-85C2-DED0DCE7A129}" destId="{646BB9E2-C711-4D2A-A274-C1FC3CCDB6AB}" srcOrd="1" destOrd="0" parTransId="{8CBFDE12-C186-4BA4-99BF-3760BC70CC8A}" sibTransId="{77CD79BA-056E-4CF7-A98C-F0E41AA163F7}"/>
    <dgm:cxn modelId="{1AAB7043-7808-42AD-8DA6-8319F97966A1}" srcId="{519B7B1C-AA2F-4CE8-85C2-DED0DCE7A129}" destId="{8C487A9E-7FA2-461B-811B-2280450A20C5}" srcOrd="0" destOrd="0" parTransId="{F7A3B248-870C-43EF-88F1-AF566A441DE1}" sibTransId="{F30E4D65-276E-4624-99BC-8A2EEF09AA18}"/>
    <dgm:cxn modelId="{60992C90-BF8D-4CB8-9403-B510708254E5}" srcId="{519B7B1C-AA2F-4CE8-85C2-DED0DCE7A129}" destId="{0B8BB47E-53FF-494B-AB90-F2B8544B424A}" srcOrd="3" destOrd="0" parTransId="{6B01DC2D-4C92-4572-A8D1-1B7DD8588945}" sibTransId="{52C34C9A-AC1E-4C84-8D3D-1A170574E2E3}"/>
    <dgm:cxn modelId="{849FE3AD-B2C9-460C-A4B4-1F4B6C2C6019}" type="presOf" srcId="{646BB9E2-C711-4D2A-A274-C1FC3CCDB6AB}" destId="{31CA349E-2214-4198-B904-CC79B5E9A04D}" srcOrd="1" destOrd="0" presId="urn:microsoft.com/office/officeart/2005/8/layout/orgChart1"/>
    <dgm:cxn modelId="{03B9220A-35B0-499E-B235-B7BC7165E62B}" type="presOf" srcId="{0B8BB47E-53FF-494B-AB90-F2B8544B424A}" destId="{7E30A69C-A928-43AE-A5DD-2A04F0344478}" srcOrd="1" destOrd="0" presId="urn:microsoft.com/office/officeart/2005/8/layout/orgChart1"/>
    <dgm:cxn modelId="{9A39D905-F98A-4F23-A1FA-EE26D9738147}" type="presOf" srcId="{249AE783-2D37-47F1-9D2F-293DD20EA01E}" destId="{7CDF8D24-1900-4FD7-AE04-A6208E944605}" srcOrd="0" destOrd="0" presId="urn:microsoft.com/office/officeart/2005/8/layout/orgChart1"/>
    <dgm:cxn modelId="{BD2F1094-DE52-44B4-9BC6-B72764965BC2}" type="presParOf" srcId="{5DC91517-D3EA-499B-9638-6A154BD98E5B}" destId="{79C18C11-797B-4573-A98F-4BA17C5E3E72}" srcOrd="0" destOrd="0" presId="urn:microsoft.com/office/officeart/2005/8/layout/orgChart1"/>
    <dgm:cxn modelId="{0458CDDA-7590-4832-86BE-F9BD7C7D1083}" type="presParOf" srcId="{79C18C11-797B-4573-A98F-4BA17C5E3E72}" destId="{C9CCDC58-3485-407D-9516-E411F51706EE}" srcOrd="0" destOrd="0" presId="urn:microsoft.com/office/officeart/2005/8/layout/orgChart1"/>
    <dgm:cxn modelId="{F2157B63-13E1-4F30-93BD-CB37BB21F7DE}" type="presParOf" srcId="{C9CCDC58-3485-407D-9516-E411F51706EE}" destId="{D2687CC2-9A9E-4DF8-A8EE-B0EA07CDEA47}" srcOrd="0" destOrd="0" presId="urn:microsoft.com/office/officeart/2005/8/layout/orgChart1"/>
    <dgm:cxn modelId="{23A9D863-D6C6-4884-9CD4-A16511898418}" type="presParOf" srcId="{C9CCDC58-3485-407D-9516-E411F51706EE}" destId="{3ECE7105-2158-4556-B11B-BDA66D908D61}" srcOrd="1" destOrd="0" presId="urn:microsoft.com/office/officeart/2005/8/layout/orgChart1"/>
    <dgm:cxn modelId="{8ACEE931-F252-4F6C-A72D-183A547710B9}" type="presParOf" srcId="{79C18C11-797B-4573-A98F-4BA17C5E3E72}" destId="{985F3284-344E-43D6-978B-635D7AD857B2}" srcOrd="1" destOrd="0" presId="urn:microsoft.com/office/officeart/2005/8/layout/orgChart1"/>
    <dgm:cxn modelId="{59654092-6A3F-46F6-AC48-F06668DD7C6F}" type="presParOf" srcId="{985F3284-344E-43D6-978B-635D7AD857B2}" destId="{D65A420F-7D3C-457B-822E-68B6A2B390AF}" srcOrd="0" destOrd="0" presId="urn:microsoft.com/office/officeart/2005/8/layout/orgChart1"/>
    <dgm:cxn modelId="{5C04319C-481D-44EB-9C5C-CBDD59099975}" type="presParOf" srcId="{985F3284-344E-43D6-978B-635D7AD857B2}" destId="{42DEA13A-3459-44EB-BECE-991E037BE532}" srcOrd="1" destOrd="0" presId="urn:microsoft.com/office/officeart/2005/8/layout/orgChart1"/>
    <dgm:cxn modelId="{5376F19B-E92F-4323-A7AB-49767675DE05}" type="presParOf" srcId="{42DEA13A-3459-44EB-BECE-991E037BE532}" destId="{D75C5C85-14E6-4D8A-9239-5468C573BE1C}" srcOrd="0" destOrd="0" presId="urn:microsoft.com/office/officeart/2005/8/layout/orgChart1"/>
    <dgm:cxn modelId="{B9903FEC-CB3B-4F44-ACBE-D9E42623D47E}" type="presParOf" srcId="{D75C5C85-14E6-4D8A-9239-5468C573BE1C}" destId="{47A818DE-0996-436A-9F2C-E1D01BE13C3B}" srcOrd="0" destOrd="0" presId="urn:microsoft.com/office/officeart/2005/8/layout/orgChart1"/>
    <dgm:cxn modelId="{A25C0F61-20BB-4727-935D-D0599DDE4DB8}" type="presParOf" srcId="{D75C5C85-14E6-4D8A-9239-5468C573BE1C}" destId="{3DAC647E-9E87-4813-82BA-F68EE91FA6CF}" srcOrd="1" destOrd="0" presId="urn:microsoft.com/office/officeart/2005/8/layout/orgChart1"/>
    <dgm:cxn modelId="{31E7A6B4-8FB0-4915-A898-2AB644058722}" type="presParOf" srcId="{42DEA13A-3459-44EB-BECE-991E037BE532}" destId="{A130DDF8-E5ED-4D70-B73D-1CB78003C511}" srcOrd="1" destOrd="0" presId="urn:microsoft.com/office/officeart/2005/8/layout/orgChart1"/>
    <dgm:cxn modelId="{9B27EBE8-74E7-4B54-8C96-6FF44510F631}" type="presParOf" srcId="{A130DDF8-E5ED-4D70-B73D-1CB78003C511}" destId="{80277801-B7D1-4BB0-A267-4E03051ECDEF}" srcOrd="0" destOrd="0" presId="urn:microsoft.com/office/officeart/2005/8/layout/orgChart1"/>
    <dgm:cxn modelId="{947B2382-F892-4C7D-89C3-F88F022ECD29}" type="presParOf" srcId="{A130DDF8-E5ED-4D70-B73D-1CB78003C511}" destId="{C921AD6B-AFA9-4F74-988A-74810C858DEE}" srcOrd="1" destOrd="0" presId="urn:microsoft.com/office/officeart/2005/8/layout/orgChart1"/>
    <dgm:cxn modelId="{E6E9F2D3-955B-4261-A29B-C26AA061B839}" type="presParOf" srcId="{C921AD6B-AFA9-4F74-988A-74810C858DEE}" destId="{AAE5DF42-9D17-4F19-AAA0-DB467B38056C}" srcOrd="0" destOrd="0" presId="urn:microsoft.com/office/officeart/2005/8/layout/orgChart1"/>
    <dgm:cxn modelId="{D3AE8C85-979F-48CC-8007-E31227CDB48F}" type="presParOf" srcId="{AAE5DF42-9D17-4F19-AAA0-DB467B38056C}" destId="{2986B13E-2B46-414D-8E29-B18455F68B01}" srcOrd="0" destOrd="0" presId="urn:microsoft.com/office/officeart/2005/8/layout/orgChart1"/>
    <dgm:cxn modelId="{A4DE7AD6-6D51-486D-92BC-D568B1BC19C2}" type="presParOf" srcId="{AAE5DF42-9D17-4F19-AAA0-DB467B38056C}" destId="{664C77D0-4068-4375-9A71-206DD2075E32}" srcOrd="1" destOrd="0" presId="urn:microsoft.com/office/officeart/2005/8/layout/orgChart1"/>
    <dgm:cxn modelId="{C1D8B3C8-55B5-45DE-9741-F45F4399ED91}" type="presParOf" srcId="{C921AD6B-AFA9-4F74-988A-74810C858DEE}" destId="{44B47B9F-EBAD-4779-9603-EC38C5AE0743}" srcOrd="1" destOrd="0" presId="urn:microsoft.com/office/officeart/2005/8/layout/orgChart1"/>
    <dgm:cxn modelId="{C4B15429-C15E-4DEA-BC95-327B94AABC97}" type="presParOf" srcId="{C921AD6B-AFA9-4F74-988A-74810C858DEE}" destId="{9FFE3D35-B93B-44FC-B67E-22213FA05D3A}" srcOrd="2" destOrd="0" presId="urn:microsoft.com/office/officeart/2005/8/layout/orgChart1"/>
    <dgm:cxn modelId="{C9288151-F1B5-4AAC-A420-C127AAB0A692}" type="presParOf" srcId="{A130DDF8-E5ED-4D70-B73D-1CB78003C511}" destId="{1CE93027-A717-446E-AC17-883994828AFA}" srcOrd="2" destOrd="0" presId="urn:microsoft.com/office/officeart/2005/8/layout/orgChart1"/>
    <dgm:cxn modelId="{472F6DA0-7A1E-42A1-BB3C-BA47F7A23FFE}" type="presParOf" srcId="{A130DDF8-E5ED-4D70-B73D-1CB78003C511}" destId="{337E8011-357F-49D8-B230-59AACB0F2F97}" srcOrd="3" destOrd="0" presId="urn:microsoft.com/office/officeart/2005/8/layout/orgChart1"/>
    <dgm:cxn modelId="{E041BF0C-E1D6-4BE4-8316-662272D026FA}" type="presParOf" srcId="{337E8011-357F-49D8-B230-59AACB0F2F97}" destId="{2091CB65-53AA-4A08-A01B-2B6FE4061CBA}" srcOrd="0" destOrd="0" presId="urn:microsoft.com/office/officeart/2005/8/layout/orgChart1"/>
    <dgm:cxn modelId="{C20F999B-452F-4298-BCFE-52410A89B781}" type="presParOf" srcId="{2091CB65-53AA-4A08-A01B-2B6FE4061CBA}" destId="{53ECDA06-F987-43E7-8D89-22C67FC7D3D8}" srcOrd="0" destOrd="0" presId="urn:microsoft.com/office/officeart/2005/8/layout/orgChart1"/>
    <dgm:cxn modelId="{4C104342-1C6E-493A-A219-DD225D4EC38B}" type="presParOf" srcId="{2091CB65-53AA-4A08-A01B-2B6FE4061CBA}" destId="{B297172D-7B6D-4D22-B0EA-901E844B7E61}" srcOrd="1" destOrd="0" presId="urn:microsoft.com/office/officeart/2005/8/layout/orgChart1"/>
    <dgm:cxn modelId="{FED29937-9439-4D91-A7E4-FDE92B3585BB}" type="presParOf" srcId="{337E8011-357F-49D8-B230-59AACB0F2F97}" destId="{859CD330-81D9-4EC0-A342-8F320066FF38}" srcOrd="1" destOrd="0" presId="urn:microsoft.com/office/officeart/2005/8/layout/orgChart1"/>
    <dgm:cxn modelId="{76EF247B-CF28-4CDE-9DF1-1CE9E791EABE}" type="presParOf" srcId="{337E8011-357F-49D8-B230-59AACB0F2F97}" destId="{0D6CA587-CD46-4F27-9331-195C0F2ECAC5}" srcOrd="2" destOrd="0" presId="urn:microsoft.com/office/officeart/2005/8/layout/orgChart1"/>
    <dgm:cxn modelId="{150D623D-F2EA-41D3-A60C-4F73453FAC75}" type="presParOf" srcId="{42DEA13A-3459-44EB-BECE-991E037BE532}" destId="{7FEEBF5A-5E0B-4F19-9611-536DD5A10A5A}" srcOrd="2" destOrd="0" presId="urn:microsoft.com/office/officeart/2005/8/layout/orgChart1"/>
    <dgm:cxn modelId="{29F873A1-4641-4A34-BA74-50EFD4542C4C}" type="presParOf" srcId="{985F3284-344E-43D6-978B-635D7AD857B2}" destId="{08EDA86C-13BB-4CDD-AF9D-BC9FB42A7F8E}" srcOrd="2" destOrd="0" presId="urn:microsoft.com/office/officeart/2005/8/layout/orgChart1"/>
    <dgm:cxn modelId="{67D41384-C2A1-42E8-84CC-5AE4D62FC3E2}" type="presParOf" srcId="{985F3284-344E-43D6-978B-635D7AD857B2}" destId="{11FA261D-EA29-49AF-BC7F-E296D190B6B0}" srcOrd="3" destOrd="0" presId="urn:microsoft.com/office/officeart/2005/8/layout/orgChart1"/>
    <dgm:cxn modelId="{E1B2253E-BF34-40D7-A47F-2E80C1551031}" type="presParOf" srcId="{11FA261D-EA29-49AF-BC7F-E296D190B6B0}" destId="{06CCF2EF-9862-42DD-9453-FD6EB823FD95}" srcOrd="0" destOrd="0" presId="urn:microsoft.com/office/officeart/2005/8/layout/orgChart1"/>
    <dgm:cxn modelId="{689FC40E-3BCC-4149-8530-A547C36A05BD}" type="presParOf" srcId="{06CCF2EF-9862-42DD-9453-FD6EB823FD95}" destId="{F5B93D95-DADD-4C8A-B7CC-D72522EF8204}" srcOrd="0" destOrd="0" presId="urn:microsoft.com/office/officeart/2005/8/layout/orgChart1"/>
    <dgm:cxn modelId="{377646C6-DD25-450C-84EE-70F92AE30AFA}" type="presParOf" srcId="{06CCF2EF-9862-42DD-9453-FD6EB823FD95}" destId="{319F8048-7867-44E7-A20C-1B9B1E83B6E3}" srcOrd="1" destOrd="0" presId="urn:microsoft.com/office/officeart/2005/8/layout/orgChart1"/>
    <dgm:cxn modelId="{0F313D07-BCE0-4EEE-8078-BCE68AC2D152}" type="presParOf" srcId="{11FA261D-EA29-49AF-BC7F-E296D190B6B0}" destId="{706C44B3-738B-4581-8826-A8F29135D05C}" srcOrd="1" destOrd="0" presId="urn:microsoft.com/office/officeart/2005/8/layout/orgChart1"/>
    <dgm:cxn modelId="{CF50DD2D-39CF-4974-8482-9DFF5A2A4BBF}" type="presParOf" srcId="{706C44B3-738B-4581-8826-A8F29135D05C}" destId="{A64915C8-9C68-4300-B315-7B3D28A0B794}" srcOrd="0" destOrd="0" presId="urn:microsoft.com/office/officeart/2005/8/layout/orgChart1"/>
    <dgm:cxn modelId="{81D2E9B7-1638-4493-87F1-B9895F902CEC}" type="presParOf" srcId="{706C44B3-738B-4581-8826-A8F29135D05C}" destId="{D3A4157D-C93C-4A9A-9DF3-721AEA55093D}" srcOrd="1" destOrd="0" presId="urn:microsoft.com/office/officeart/2005/8/layout/orgChart1"/>
    <dgm:cxn modelId="{8542DF22-BB46-447D-B6A5-D16C1967321B}" type="presParOf" srcId="{D3A4157D-C93C-4A9A-9DF3-721AEA55093D}" destId="{0B53120F-0235-462B-ADCB-772FBA849E9C}" srcOrd="0" destOrd="0" presId="urn:microsoft.com/office/officeart/2005/8/layout/orgChart1"/>
    <dgm:cxn modelId="{EFDAD78F-0876-4038-9C0E-70B8B4DAC0D7}" type="presParOf" srcId="{0B53120F-0235-462B-ADCB-772FBA849E9C}" destId="{16C27091-D474-40BF-BE71-8685180CC783}" srcOrd="0" destOrd="0" presId="urn:microsoft.com/office/officeart/2005/8/layout/orgChart1"/>
    <dgm:cxn modelId="{29FB8F52-DDB3-4182-B7FD-B87421C0DBF0}" type="presParOf" srcId="{0B53120F-0235-462B-ADCB-772FBA849E9C}" destId="{8D47EC55-01E6-4CC5-993A-55EE385627A8}" srcOrd="1" destOrd="0" presId="urn:microsoft.com/office/officeart/2005/8/layout/orgChart1"/>
    <dgm:cxn modelId="{A41B0EC3-92FD-4B7C-AF1C-CDB36CE0C74C}" type="presParOf" srcId="{D3A4157D-C93C-4A9A-9DF3-721AEA55093D}" destId="{445716C9-199F-4122-BB49-852FDFF0624F}" srcOrd="1" destOrd="0" presId="urn:microsoft.com/office/officeart/2005/8/layout/orgChart1"/>
    <dgm:cxn modelId="{AEE55033-CE48-4513-BE10-FCDAC4A36EC5}" type="presParOf" srcId="{D3A4157D-C93C-4A9A-9DF3-721AEA55093D}" destId="{D8C6A274-7599-463F-A063-3F1BF9960084}" srcOrd="2" destOrd="0" presId="urn:microsoft.com/office/officeart/2005/8/layout/orgChart1"/>
    <dgm:cxn modelId="{A48C016E-7CB2-4677-ACE3-074BDC9A95D7}" type="presParOf" srcId="{706C44B3-738B-4581-8826-A8F29135D05C}" destId="{707D1763-8C03-41C0-AACA-BE6F5141D6E9}" srcOrd="2" destOrd="0" presId="urn:microsoft.com/office/officeart/2005/8/layout/orgChart1"/>
    <dgm:cxn modelId="{483DAEFE-2DFD-4478-A5B9-BAF44547848C}" type="presParOf" srcId="{706C44B3-738B-4581-8826-A8F29135D05C}" destId="{D53EA59C-C709-44D1-AA04-147502F69AA0}" srcOrd="3" destOrd="0" presId="urn:microsoft.com/office/officeart/2005/8/layout/orgChart1"/>
    <dgm:cxn modelId="{275543B4-A0A0-4103-9640-0C564202F472}" type="presParOf" srcId="{D53EA59C-C709-44D1-AA04-147502F69AA0}" destId="{6ACEF19A-53F5-41CA-9A37-D57B3CD1E470}" srcOrd="0" destOrd="0" presId="urn:microsoft.com/office/officeart/2005/8/layout/orgChart1"/>
    <dgm:cxn modelId="{7CEDC3EC-F255-49E0-9693-9E412B8D66F2}" type="presParOf" srcId="{6ACEF19A-53F5-41CA-9A37-D57B3CD1E470}" destId="{E492522C-69D4-4337-A2BC-494793E95AF6}" srcOrd="0" destOrd="0" presId="urn:microsoft.com/office/officeart/2005/8/layout/orgChart1"/>
    <dgm:cxn modelId="{C84B9857-2C81-4F07-8593-8E549F458B0A}" type="presParOf" srcId="{6ACEF19A-53F5-41CA-9A37-D57B3CD1E470}" destId="{1DE70F91-7386-45E0-8191-14F2C0D82095}" srcOrd="1" destOrd="0" presId="urn:microsoft.com/office/officeart/2005/8/layout/orgChart1"/>
    <dgm:cxn modelId="{0121C40A-BF53-4003-ADD5-397DCA692FA8}" type="presParOf" srcId="{D53EA59C-C709-44D1-AA04-147502F69AA0}" destId="{A0A92731-C9EF-4B21-B3D6-E7E00205B9C5}" srcOrd="1" destOrd="0" presId="urn:microsoft.com/office/officeart/2005/8/layout/orgChart1"/>
    <dgm:cxn modelId="{5CC87A2C-7AC2-4AB0-8D54-FA0D215715F9}" type="presParOf" srcId="{D53EA59C-C709-44D1-AA04-147502F69AA0}" destId="{EEEC6BB6-6343-420A-B499-744DAE0209AC}" srcOrd="2" destOrd="0" presId="urn:microsoft.com/office/officeart/2005/8/layout/orgChart1"/>
    <dgm:cxn modelId="{2F376551-8A5A-4DAC-9696-58CB308526B5}" type="presParOf" srcId="{706C44B3-738B-4581-8826-A8F29135D05C}" destId="{55DC5934-13C6-40FB-A88C-B1B9D94F69C9}" srcOrd="4" destOrd="0" presId="urn:microsoft.com/office/officeart/2005/8/layout/orgChart1"/>
    <dgm:cxn modelId="{8752E871-F7FC-4B37-96EC-21175A239690}" type="presParOf" srcId="{706C44B3-738B-4581-8826-A8F29135D05C}" destId="{6A780E09-9734-4739-AF17-D6DF38F2EA6A}" srcOrd="5" destOrd="0" presId="urn:microsoft.com/office/officeart/2005/8/layout/orgChart1"/>
    <dgm:cxn modelId="{3E3B91A7-9203-4A53-9BFD-4EB29E05191E}" type="presParOf" srcId="{6A780E09-9734-4739-AF17-D6DF38F2EA6A}" destId="{049372E6-A6AD-46DD-8581-F6D96582475B}" srcOrd="0" destOrd="0" presId="urn:microsoft.com/office/officeart/2005/8/layout/orgChart1"/>
    <dgm:cxn modelId="{0E7336FD-22B7-4E88-A544-0F7CEFFF43E3}" type="presParOf" srcId="{049372E6-A6AD-46DD-8581-F6D96582475B}" destId="{5FEC1A2B-80D2-4BE1-BB27-1617C4A8A13D}" srcOrd="0" destOrd="0" presId="urn:microsoft.com/office/officeart/2005/8/layout/orgChart1"/>
    <dgm:cxn modelId="{D3D3262F-8CDD-442B-A026-60AFD134F944}" type="presParOf" srcId="{049372E6-A6AD-46DD-8581-F6D96582475B}" destId="{CCEF4199-6F0A-4D79-BAC0-2A9F1308F7DD}" srcOrd="1" destOrd="0" presId="urn:microsoft.com/office/officeart/2005/8/layout/orgChart1"/>
    <dgm:cxn modelId="{C8411095-E589-4D6C-8C1F-1D177E12574E}" type="presParOf" srcId="{6A780E09-9734-4739-AF17-D6DF38F2EA6A}" destId="{AB4A8115-2AE2-44A5-8947-EAF3871D2CD5}" srcOrd="1" destOrd="0" presId="urn:microsoft.com/office/officeart/2005/8/layout/orgChart1"/>
    <dgm:cxn modelId="{38F993C0-7772-4D04-8095-79B367134990}" type="presParOf" srcId="{AB4A8115-2AE2-44A5-8947-EAF3871D2CD5}" destId="{F072A632-F889-43CF-85EB-E37899B9E538}" srcOrd="0" destOrd="0" presId="urn:microsoft.com/office/officeart/2005/8/layout/orgChart1"/>
    <dgm:cxn modelId="{D660E132-1F97-4F5B-A5CC-EE42B3091426}" type="presParOf" srcId="{AB4A8115-2AE2-44A5-8947-EAF3871D2CD5}" destId="{237AFB6F-0A36-42AC-BF25-91A5EFFDB321}" srcOrd="1" destOrd="0" presId="urn:microsoft.com/office/officeart/2005/8/layout/orgChart1"/>
    <dgm:cxn modelId="{3DFD6F17-8925-4E3F-B905-B1244B47D4B3}" type="presParOf" srcId="{237AFB6F-0A36-42AC-BF25-91A5EFFDB321}" destId="{804702B0-B8EB-495B-B397-0FF884E8C139}" srcOrd="0" destOrd="0" presId="urn:microsoft.com/office/officeart/2005/8/layout/orgChart1"/>
    <dgm:cxn modelId="{34238853-FBEC-4DB9-8B49-8A141110C6B9}" type="presParOf" srcId="{804702B0-B8EB-495B-B397-0FF884E8C139}" destId="{2E31D2FF-C9E3-4699-8AD7-76C6F87A086D}" srcOrd="0" destOrd="0" presId="urn:microsoft.com/office/officeart/2005/8/layout/orgChart1"/>
    <dgm:cxn modelId="{ED79A016-A65A-4403-8331-5182F535C6C5}" type="presParOf" srcId="{804702B0-B8EB-495B-B397-0FF884E8C139}" destId="{CC87C574-E09F-440E-AFE1-2B102AC937A5}" srcOrd="1" destOrd="0" presId="urn:microsoft.com/office/officeart/2005/8/layout/orgChart1"/>
    <dgm:cxn modelId="{16CC26AB-48BD-447C-8CE2-32BCF745BEE2}" type="presParOf" srcId="{237AFB6F-0A36-42AC-BF25-91A5EFFDB321}" destId="{E3D6C314-85F9-4D2E-B977-8A437170EFD9}" srcOrd="1" destOrd="0" presId="urn:microsoft.com/office/officeart/2005/8/layout/orgChart1"/>
    <dgm:cxn modelId="{5CA2E7AA-A71B-4802-84C9-24F6A3015E7E}" type="presParOf" srcId="{237AFB6F-0A36-42AC-BF25-91A5EFFDB321}" destId="{E06CD71B-A6A7-45DB-83DC-E4C4BC990E2C}" srcOrd="2" destOrd="0" presId="urn:microsoft.com/office/officeart/2005/8/layout/orgChart1"/>
    <dgm:cxn modelId="{9C7912AD-4262-4927-B242-8DC4C9751F51}" type="presParOf" srcId="{AB4A8115-2AE2-44A5-8947-EAF3871D2CD5}" destId="{16D95C0B-7056-4A83-AD8D-F0021FD15682}" srcOrd="2" destOrd="0" presId="urn:microsoft.com/office/officeart/2005/8/layout/orgChart1"/>
    <dgm:cxn modelId="{EC21A0F3-4876-4403-BB50-F30F2ACB6660}" type="presParOf" srcId="{AB4A8115-2AE2-44A5-8947-EAF3871D2CD5}" destId="{57EB55E2-52DC-4665-9A03-96C5D91F45E9}" srcOrd="3" destOrd="0" presId="urn:microsoft.com/office/officeart/2005/8/layout/orgChart1"/>
    <dgm:cxn modelId="{4199ED94-B48E-426F-85DE-33E94AA0B7BB}" type="presParOf" srcId="{57EB55E2-52DC-4665-9A03-96C5D91F45E9}" destId="{5722A3E0-3D88-4CBC-A174-A23F91F6789A}" srcOrd="0" destOrd="0" presId="urn:microsoft.com/office/officeart/2005/8/layout/orgChart1"/>
    <dgm:cxn modelId="{BC3CF2FB-4C0C-449A-9498-AC229E36C701}" type="presParOf" srcId="{5722A3E0-3D88-4CBC-A174-A23F91F6789A}" destId="{F6C3391F-0C91-4C70-AC9E-586770FFF8ED}" srcOrd="0" destOrd="0" presId="urn:microsoft.com/office/officeart/2005/8/layout/orgChart1"/>
    <dgm:cxn modelId="{16616088-DCDA-42EA-9D52-436CB1494FC9}" type="presParOf" srcId="{5722A3E0-3D88-4CBC-A174-A23F91F6789A}" destId="{CB1ECE0F-A8B9-49A5-A2AE-24CF96D1DD1E}" srcOrd="1" destOrd="0" presId="urn:microsoft.com/office/officeart/2005/8/layout/orgChart1"/>
    <dgm:cxn modelId="{EC09EBCE-D949-433E-A6EA-B47CEB0B9293}" type="presParOf" srcId="{57EB55E2-52DC-4665-9A03-96C5D91F45E9}" destId="{A84830D2-2713-43F7-8210-BBD6D2A6776C}" srcOrd="1" destOrd="0" presId="urn:microsoft.com/office/officeart/2005/8/layout/orgChart1"/>
    <dgm:cxn modelId="{1ACAAD16-EEBD-4E91-BFA7-27F324B44243}" type="presParOf" srcId="{57EB55E2-52DC-4665-9A03-96C5D91F45E9}" destId="{5E3F8D7D-5E32-4BCC-B9E6-5E30FF8874FF}" srcOrd="2" destOrd="0" presId="urn:microsoft.com/office/officeart/2005/8/layout/orgChart1"/>
    <dgm:cxn modelId="{344911CD-F889-49A6-A6DF-CA6D17A5EDCE}" type="presParOf" srcId="{6A780E09-9734-4739-AF17-D6DF38F2EA6A}" destId="{15A03F08-B3F7-47ED-A8B5-34DC3C6CB32D}" srcOrd="2" destOrd="0" presId="urn:microsoft.com/office/officeart/2005/8/layout/orgChart1"/>
    <dgm:cxn modelId="{369118F1-A1A7-4209-BE41-0AB5D8C1BE22}" type="presParOf" srcId="{11FA261D-EA29-49AF-BC7F-E296D190B6B0}" destId="{921069B0-A3FC-422B-B7F3-364926D0529D}" srcOrd="2" destOrd="0" presId="urn:microsoft.com/office/officeart/2005/8/layout/orgChart1"/>
    <dgm:cxn modelId="{2EA3A330-AD8B-4623-B52D-DAF631169528}" type="presParOf" srcId="{985F3284-344E-43D6-978B-635D7AD857B2}" destId="{D1E1D6EF-E1E3-4712-B50C-4B7F347EF373}" srcOrd="4" destOrd="0" presId="urn:microsoft.com/office/officeart/2005/8/layout/orgChart1"/>
    <dgm:cxn modelId="{5AFC524C-3807-4E89-A239-DA505497AE52}" type="presParOf" srcId="{985F3284-344E-43D6-978B-635D7AD857B2}" destId="{B94634E1-499F-4323-B26A-35171CEA5B16}" srcOrd="5" destOrd="0" presId="urn:microsoft.com/office/officeart/2005/8/layout/orgChart1"/>
    <dgm:cxn modelId="{AEF3B8B9-3A1B-494F-8738-0B683F05D9C8}" type="presParOf" srcId="{B94634E1-499F-4323-B26A-35171CEA5B16}" destId="{9329699B-85A4-4AB6-842C-C1220565E2AE}" srcOrd="0" destOrd="0" presId="urn:microsoft.com/office/officeart/2005/8/layout/orgChart1"/>
    <dgm:cxn modelId="{1D9FC982-6E2D-4D5A-9E39-ADB363C00103}" type="presParOf" srcId="{9329699B-85A4-4AB6-842C-C1220565E2AE}" destId="{E66EFD47-B767-4D42-839B-E6977E063E36}" srcOrd="0" destOrd="0" presId="urn:microsoft.com/office/officeart/2005/8/layout/orgChart1"/>
    <dgm:cxn modelId="{6F27152C-306F-40DE-9E7F-E62823BDBE80}" type="presParOf" srcId="{9329699B-85A4-4AB6-842C-C1220565E2AE}" destId="{7E30A69C-A928-43AE-A5DD-2A04F0344478}" srcOrd="1" destOrd="0" presId="urn:microsoft.com/office/officeart/2005/8/layout/orgChart1"/>
    <dgm:cxn modelId="{F562DE6A-A23D-4D82-BCC4-88721536D5BD}" type="presParOf" srcId="{B94634E1-499F-4323-B26A-35171CEA5B16}" destId="{BF6A6FDD-4540-4D9A-8E7E-DD24B692C315}" srcOrd="1" destOrd="0" presId="urn:microsoft.com/office/officeart/2005/8/layout/orgChart1"/>
    <dgm:cxn modelId="{93B5BC13-411B-4430-9CE7-439DEAC2F955}" type="presParOf" srcId="{BF6A6FDD-4540-4D9A-8E7E-DD24B692C315}" destId="{D008D110-3FE7-400A-ABF6-B178CC387BF8}" srcOrd="0" destOrd="0" presId="urn:microsoft.com/office/officeart/2005/8/layout/orgChart1"/>
    <dgm:cxn modelId="{1AA4DFD8-7DAE-4860-AC82-02E04234EA2C}" type="presParOf" srcId="{BF6A6FDD-4540-4D9A-8E7E-DD24B692C315}" destId="{3AEB4A1F-1153-46DD-97B9-7D7B6C1B2385}" srcOrd="1" destOrd="0" presId="urn:microsoft.com/office/officeart/2005/8/layout/orgChart1"/>
    <dgm:cxn modelId="{E8D10CC5-B089-4E3B-B922-F707CA96B502}" type="presParOf" srcId="{3AEB4A1F-1153-46DD-97B9-7D7B6C1B2385}" destId="{B3FD5504-3977-49F7-9007-42300A3BF285}" srcOrd="0" destOrd="0" presId="urn:microsoft.com/office/officeart/2005/8/layout/orgChart1"/>
    <dgm:cxn modelId="{70928EFC-76E8-4FCD-8932-0EAFB1FA0021}" type="presParOf" srcId="{B3FD5504-3977-49F7-9007-42300A3BF285}" destId="{7CDF8D24-1900-4FD7-AE04-A6208E944605}" srcOrd="0" destOrd="0" presId="urn:microsoft.com/office/officeart/2005/8/layout/orgChart1"/>
    <dgm:cxn modelId="{E4DCCF20-6FFF-43E8-99C0-2AEFBCE7AC5F}" type="presParOf" srcId="{B3FD5504-3977-49F7-9007-42300A3BF285}" destId="{50C81EA9-D721-46D3-8D44-F2F52542F9BA}" srcOrd="1" destOrd="0" presId="urn:microsoft.com/office/officeart/2005/8/layout/orgChart1"/>
    <dgm:cxn modelId="{125C6D6F-378E-4DE9-9CB7-F9DF183B49A6}" type="presParOf" srcId="{3AEB4A1F-1153-46DD-97B9-7D7B6C1B2385}" destId="{AA8C572A-8714-4D25-9C38-B099CD80FDB5}" srcOrd="1" destOrd="0" presId="urn:microsoft.com/office/officeart/2005/8/layout/orgChart1"/>
    <dgm:cxn modelId="{15538C84-A1EF-46F2-B49E-6FE050AA4CD1}" type="presParOf" srcId="{3AEB4A1F-1153-46DD-97B9-7D7B6C1B2385}" destId="{96BBD86A-D4E2-4127-90CE-654A55FF4A74}" srcOrd="2" destOrd="0" presId="urn:microsoft.com/office/officeart/2005/8/layout/orgChart1"/>
    <dgm:cxn modelId="{BA3133C5-65F2-47F7-BA0B-C2593BC59CB7}" type="presParOf" srcId="{BF6A6FDD-4540-4D9A-8E7E-DD24B692C315}" destId="{BA86C03D-0037-45BB-B1CC-086949304508}" srcOrd="2" destOrd="0" presId="urn:microsoft.com/office/officeart/2005/8/layout/orgChart1"/>
    <dgm:cxn modelId="{82F1B24D-8CB2-4766-8787-5395FBE802CB}" type="presParOf" srcId="{BF6A6FDD-4540-4D9A-8E7E-DD24B692C315}" destId="{755AD06D-D3AC-44CD-B5F5-390142472A7C}" srcOrd="3" destOrd="0" presId="urn:microsoft.com/office/officeart/2005/8/layout/orgChart1"/>
    <dgm:cxn modelId="{C1A00BA2-17E4-4486-8BD2-6632D960437F}" type="presParOf" srcId="{755AD06D-D3AC-44CD-B5F5-390142472A7C}" destId="{81293F98-6010-4B2F-B4BE-E5E56F5D2C2D}" srcOrd="0" destOrd="0" presId="urn:microsoft.com/office/officeart/2005/8/layout/orgChart1"/>
    <dgm:cxn modelId="{495FF934-E94D-45F4-B1A9-2FC502CD7DD9}" type="presParOf" srcId="{81293F98-6010-4B2F-B4BE-E5E56F5D2C2D}" destId="{792AEB24-8873-454D-8EC3-E914ED10C445}" srcOrd="0" destOrd="0" presId="urn:microsoft.com/office/officeart/2005/8/layout/orgChart1"/>
    <dgm:cxn modelId="{7286CB7A-F155-4163-BD83-DCBFF2B9C7F1}" type="presParOf" srcId="{81293F98-6010-4B2F-B4BE-E5E56F5D2C2D}" destId="{E3441919-05FC-496C-A840-2C9D0DFFDCA8}" srcOrd="1" destOrd="0" presId="urn:microsoft.com/office/officeart/2005/8/layout/orgChart1"/>
    <dgm:cxn modelId="{FEFCA14A-FE90-490A-8180-AC456C3B9379}" type="presParOf" srcId="{755AD06D-D3AC-44CD-B5F5-390142472A7C}" destId="{D7F29884-A01F-4D11-BB1C-44926D38BD15}" srcOrd="1" destOrd="0" presId="urn:microsoft.com/office/officeart/2005/8/layout/orgChart1"/>
    <dgm:cxn modelId="{057E09D0-A310-4C57-8471-39469A1DBDBF}" type="presParOf" srcId="{755AD06D-D3AC-44CD-B5F5-390142472A7C}" destId="{BDDF8637-BF45-49C9-BCC5-E5F7983953CD}" srcOrd="2" destOrd="0" presId="urn:microsoft.com/office/officeart/2005/8/layout/orgChart1"/>
    <dgm:cxn modelId="{5FFDED55-A8BF-443F-AEC3-B83C732307AF}" type="presParOf" srcId="{B94634E1-499F-4323-B26A-35171CEA5B16}" destId="{BE65DF4B-3A62-4D6F-A7E8-5A9CD07F1494}" srcOrd="2" destOrd="0" presId="urn:microsoft.com/office/officeart/2005/8/layout/orgChart1"/>
    <dgm:cxn modelId="{A300ED53-FDA8-40CB-BF41-03EA19A73C6D}" type="presParOf" srcId="{985F3284-344E-43D6-978B-635D7AD857B2}" destId="{00DFFEC0-BD90-4AB4-AA04-823FD01D8D01}" srcOrd="6" destOrd="0" presId="urn:microsoft.com/office/officeart/2005/8/layout/orgChart1"/>
    <dgm:cxn modelId="{66D606DC-7E5E-4E28-8ED9-0C57B42C39ED}" type="presParOf" srcId="{985F3284-344E-43D6-978B-635D7AD857B2}" destId="{C47DC795-89A6-463B-B081-E4948257C1FE}" srcOrd="7" destOrd="0" presId="urn:microsoft.com/office/officeart/2005/8/layout/orgChart1"/>
    <dgm:cxn modelId="{7ADC8816-1B8A-4F11-9E24-D89A97713C4B}" type="presParOf" srcId="{C47DC795-89A6-463B-B081-E4948257C1FE}" destId="{00F833E9-FB6E-431D-8CCA-8FEA3E127CDC}" srcOrd="0" destOrd="0" presId="urn:microsoft.com/office/officeart/2005/8/layout/orgChart1"/>
    <dgm:cxn modelId="{D60CCF68-924E-4F33-815C-FC5CDCB104F2}" type="presParOf" srcId="{00F833E9-FB6E-431D-8CCA-8FEA3E127CDC}" destId="{E096C8DB-797D-4F8A-B70D-6FE5B52B06D7}" srcOrd="0" destOrd="0" presId="urn:microsoft.com/office/officeart/2005/8/layout/orgChart1"/>
    <dgm:cxn modelId="{D204CBD6-E0BA-440F-940F-D4547B359206}" type="presParOf" srcId="{00F833E9-FB6E-431D-8CCA-8FEA3E127CDC}" destId="{7A64D7BE-9E2A-42C7-823E-AA4F41C67B22}" srcOrd="1" destOrd="0" presId="urn:microsoft.com/office/officeart/2005/8/layout/orgChart1"/>
    <dgm:cxn modelId="{B38EA0E6-20C0-4BB3-BE66-34C232D1A906}" type="presParOf" srcId="{C47DC795-89A6-463B-B081-E4948257C1FE}" destId="{695F58D2-3809-476B-A0B5-20C1CF3D5AA0}" srcOrd="1" destOrd="0" presId="urn:microsoft.com/office/officeart/2005/8/layout/orgChart1"/>
    <dgm:cxn modelId="{202B4325-A147-4464-821F-33544B34CA3A}" type="presParOf" srcId="{695F58D2-3809-476B-A0B5-20C1CF3D5AA0}" destId="{8772F808-8DC2-4CDC-80BB-BFAD88B186DA}" srcOrd="0" destOrd="0" presId="urn:microsoft.com/office/officeart/2005/8/layout/orgChart1"/>
    <dgm:cxn modelId="{157A9105-07E4-4A64-9991-C777F918B810}" type="presParOf" srcId="{695F58D2-3809-476B-A0B5-20C1CF3D5AA0}" destId="{EA55FBA1-5C5F-46A3-A6A1-8E64BBE3E3DB}" srcOrd="1" destOrd="0" presId="urn:microsoft.com/office/officeart/2005/8/layout/orgChart1"/>
    <dgm:cxn modelId="{11DDE389-F4A5-407F-ACE8-E59CE2060581}" type="presParOf" srcId="{EA55FBA1-5C5F-46A3-A6A1-8E64BBE3E3DB}" destId="{0F5F3AA7-E71D-4E95-B433-4CC787655351}" srcOrd="0" destOrd="0" presId="urn:microsoft.com/office/officeart/2005/8/layout/orgChart1"/>
    <dgm:cxn modelId="{201B1210-BF71-43BB-ADAF-D846CDD512C0}" type="presParOf" srcId="{0F5F3AA7-E71D-4E95-B433-4CC787655351}" destId="{537F7ECF-B602-493E-89B1-AD3D95A276E6}" srcOrd="0" destOrd="0" presId="urn:microsoft.com/office/officeart/2005/8/layout/orgChart1"/>
    <dgm:cxn modelId="{9353A734-C67D-444D-8651-E3A7186E98F4}" type="presParOf" srcId="{0F5F3AA7-E71D-4E95-B433-4CC787655351}" destId="{0F94EE8D-82DB-420B-9529-ADDEB26003BA}" srcOrd="1" destOrd="0" presId="urn:microsoft.com/office/officeart/2005/8/layout/orgChart1"/>
    <dgm:cxn modelId="{00B4BE68-4378-4E62-AB96-5AF0D1BF3816}" type="presParOf" srcId="{EA55FBA1-5C5F-46A3-A6A1-8E64BBE3E3DB}" destId="{87366DAA-19A1-4C69-B62B-0056D70EE797}" srcOrd="1" destOrd="0" presId="urn:microsoft.com/office/officeart/2005/8/layout/orgChart1"/>
    <dgm:cxn modelId="{3B5F1E6B-E6E1-499E-B988-BB7E3CE24C40}" type="presParOf" srcId="{EA55FBA1-5C5F-46A3-A6A1-8E64BBE3E3DB}" destId="{D67C1721-C58A-4F24-ADBC-BC2551D07475}" srcOrd="2" destOrd="0" presId="urn:microsoft.com/office/officeart/2005/8/layout/orgChart1"/>
    <dgm:cxn modelId="{704554B5-7D59-494E-9D17-2784AE13FD79}" type="presParOf" srcId="{C47DC795-89A6-463B-B081-E4948257C1FE}" destId="{53C67452-3FDE-4524-BC1A-7378CBE69752}" srcOrd="2" destOrd="0" presId="urn:microsoft.com/office/officeart/2005/8/layout/orgChart1"/>
    <dgm:cxn modelId="{0B31CE5E-BDAC-43B8-B7B7-672E4B548609}" type="presParOf" srcId="{79C18C11-797B-4573-A98F-4BA17C5E3E72}" destId="{EA5A457B-4598-4ED5-A3D0-6F4287098C49}" srcOrd="2" destOrd="0" presId="urn:microsoft.com/office/officeart/2005/8/layout/orgChart1"/>
    <dgm:cxn modelId="{7B55F266-98F6-4A5D-B62E-8439B50910CC}" type="presParOf" srcId="{EA5A457B-4598-4ED5-A3D0-6F4287098C49}" destId="{75A7A70B-E795-4950-9275-DA8F6207AB5C}" srcOrd="0" destOrd="0" presId="urn:microsoft.com/office/officeart/2005/8/layout/orgChart1"/>
    <dgm:cxn modelId="{D390C48C-C6A8-44E3-B48F-C81983C6C744}" type="presParOf" srcId="{EA5A457B-4598-4ED5-A3D0-6F4287098C49}" destId="{8EB20B77-58B6-472B-9D93-3553EB2A35FB}" srcOrd="1" destOrd="0" presId="urn:microsoft.com/office/officeart/2005/8/layout/orgChart1"/>
    <dgm:cxn modelId="{2095973B-2776-4FE1-8AC4-26A9CAF3AEC7}" type="presParOf" srcId="{8EB20B77-58B6-472B-9D93-3553EB2A35FB}" destId="{829928E6-820D-4B3C-9080-24EBD5A4E802}" srcOrd="0" destOrd="0" presId="urn:microsoft.com/office/officeart/2005/8/layout/orgChart1"/>
    <dgm:cxn modelId="{9171B421-5E5F-46DA-9BC6-329DCA2F3D79}" type="presParOf" srcId="{829928E6-820D-4B3C-9080-24EBD5A4E802}" destId="{D2D15E0B-2250-4F04-93DC-BC920165FB94}" srcOrd="0" destOrd="0" presId="urn:microsoft.com/office/officeart/2005/8/layout/orgChart1"/>
    <dgm:cxn modelId="{9A83B90E-7712-4305-B7A4-245453B9E99C}" type="presParOf" srcId="{829928E6-820D-4B3C-9080-24EBD5A4E802}" destId="{31CA349E-2214-4198-B904-CC79B5E9A04D}" srcOrd="1" destOrd="0" presId="urn:microsoft.com/office/officeart/2005/8/layout/orgChart1"/>
    <dgm:cxn modelId="{AC97657E-B9A4-41D3-96F5-028FCB2B4350}" type="presParOf" srcId="{8EB20B77-58B6-472B-9D93-3553EB2A35FB}" destId="{63EF1A1B-CAA1-4C91-9CD9-082103836C8F}" srcOrd="1" destOrd="0" presId="urn:microsoft.com/office/officeart/2005/8/layout/orgChart1"/>
    <dgm:cxn modelId="{C9A239CB-6C29-4FAF-8774-6757C2FBC5D2}" type="presParOf" srcId="{8EB20B77-58B6-472B-9D93-3553EB2A35FB}" destId="{9D9007BD-5BAA-4609-A3C2-B534306F22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7A70B-E795-4950-9275-DA8F6207AB5C}">
      <dsp:nvSpPr>
        <dsp:cNvPr id="0" name=""/>
        <dsp:cNvSpPr/>
      </dsp:nvSpPr>
      <dsp:spPr>
        <a:xfrm>
          <a:off x="4486746" y="595636"/>
          <a:ext cx="124930" cy="547312"/>
        </a:xfrm>
        <a:custGeom>
          <a:avLst/>
          <a:gdLst/>
          <a:ahLst/>
          <a:cxnLst/>
          <a:rect l="0" t="0" r="0" b="0"/>
          <a:pathLst>
            <a:path>
              <a:moveTo>
                <a:pt x="124930" y="0"/>
              </a:moveTo>
              <a:lnTo>
                <a:pt x="124930" y="547312"/>
              </a:lnTo>
              <a:lnTo>
                <a:pt x="0" y="547312"/>
              </a:lnTo>
            </a:path>
          </a:pathLst>
        </a:custGeom>
        <a:noFill/>
        <a:ln w="1397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2F808-8DC2-4CDC-80BB-BFAD88B186DA}">
      <dsp:nvSpPr>
        <dsp:cNvPr id="0" name=""/>
        <dsp:cNvSpPr/>
      </dsp:nvSpPr>
      <dsp:spPr>
        <a:xfrm>
          <a:off x="7883653" y="2285166"/>
          <a:ext cx="178471" cy="547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312"/>
              </a:lnTo>
              <a:lnTo>
                <a:pt x="178471" y="547312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FEC0-BD90-4AB4-AA04-823FD01D8D01}">
      <dsp:nvSpPr>
        <dsp:cNvPr id="0" name=""/>
        <dsp:cNvSpPr/>
      </dsp:nvSpPr>
      <dsp:spPr>
        <a:xfrm>
          <a:off x="4611676" y="595636"/>
          <a:ext cx="3747901" cy="109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695"/>
              </a:lnTo>
              <a:lnTo>
                <a:pt x="3747901" y="969695"/>
              </a:lnTo>
              <a:lnTo>
                <a:pt x="3747901" y="1094625"/>
              </a:lnTo>
            </a:path>
          </a:pathLst>
        </a:custGeom>
        <a:noFill/>
        <a:ln w="1397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6C03D-0037-45BB-B1CC-086949304508}">
      <dsp:nvSpPr>
        <dsp:cNvPr id="0" name=""/>
        <dsp:cNvSpPr/>
      </dsp:nvSpPr>
      <dsp:spPr>
        <a:xfrm>
          <a:off x="6443983" y="2285166"/>
          <a:ext cx="178471" cy="1392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077"/>
              </a:lnTo>
              <a:lnTo>
                <a:pt x="178471" y="1392077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8D110-3FE7-400A-ABF6-B178CC387BF8}">
      <dsp:nvSpPr>
        <dsp:cNvPr id="0" name=""/>
        <dsp:cNvSpPr/>
      </dsp:nvSpPr>
      <dsp:spPr>
        <a:xfrm>
          <a:off x="6443983" y="2285166"/>
          <a:ext cx="178471" cy="547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312"/>
              </a:lnTo>
              <a:lnTo>
                <a:pt x="178471" y="547312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1D6EF-E1E3-4712-B50C-4B7F347EF373}">
      <dsp:nvSpPr>
        <dsp:cNvPr id="0" name=""/>
        <dsp:cNvSpPr/>
      </dsp:nvSpPr>
      <dsp:spPr>
        <a:xfrm>
          <a:off x="4611676" y="595636"/>
          <a:ext cx="2308231" cy="109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695"/>
              </a:lnTo>
              <a:lnTo>
                <a:pt x="2308231" y="969695"/>
              </a:lnTo>
              <a:lnTo>
                <a:pt x="2308231" y="1094625"/>
              </a:lnTo>
            </a:path>
          </a:pathLst>
        </a:custGeom>
        <a:noFill/>
        <a:ln w="1397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95C0B-7056-4A83-AD8D-F0021FD15682}">
      <dsp:nvSpPr>
        <dsp:cNvPr id="0" name=""/>
        <dsp:cNvSpPr/>
      </dsp:nvSpPr>
      <dsp:spPr>
        <a:xfrm>
          <a:off x="5004313" y="3129932"/>
          <a:ext cx="178471" cy="1392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077"/>
              </a:lnTo>
              <a:lnTo>
                <a:pt x="178471" y="1392077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2A632-F889-43CF-85EB-E37899B9E538}">
      <dsp:nvSpPr>
        <dsp:cNvPr id="0" name=""/>
        <dsp:cNvSpPr/>
      </dsp:nvSpPr>
      <dsp:spPr>
        <a:xfrm>
          <a:off x="5004313" y="3129932"/>
          <a:ext cx="178471" cy="547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312"/>
              </a:lnTo>
              <a:lnTo>
                <a:pt x="178471" y="547312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5934-13C6-40FB-A88C-B1B9D94F69C9}">
      <dsp:nvSpPr>
        <dsp:cNvPr id="0" name=""/>
        <dsp:cNvSpPr/>
      </dsp:nvSpPr>
      <dsp:spPr>
        <a:xfrm>
          <a:off x="4040567" y="2285166"/>
          <a:ext cx="1439670" cy="249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30"/>
              </a:lnTo>
              <a:lnTo>
                <a:pt x="1439670" y="124930"/>
              </a:lnTo>
              <a:lnTo>
                <a:pt x="1439670" y="249860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D1763-8C03-41C0-AACA-BE6F5141D6E9}">
      <dsp:nvSpPr>
        <dsp:cNvPr id="0" name=""/>
        <dsp:cNvSpPr/>
      </dsp:nvSpPr>
      <dsp:spPr>
        <a:xfrm>
          <a:off x="3994847" y="2285166"/>
          <a:ext cx="91440" cy="249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860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915C8-9C68-4300-B315-7B3D28A0B794}">
      <dsp:nvSpPr>
        <dsp:cNvPr id="0" name=""/>
        <dsp:cNvSpPr/>
      </dsp:nvSpPr>
      <dsp:spPr>
        <a:xfrm>
          <a:off x="2600897" y="2285166"/>
          <a:ext cx="1439670" cy="249860"/>
        </a:xfrm>
        <a:custGeom>
          <a:avLst/>
          <a:gdLst/>
          <a:ahLst/>
          <a:cxnLst/>
          <a:rect l="0" t="0" r="0" b="0"/>
          <a:pathLst>
            <a:path>
              <a:moveTo>
                <a:pt x="1439670" y="0"/>
              </a:moveTo>
              <a:lnTo>
                <a:pt x="1439670" y="124930"/>
              </a:lnTo>
              <a:lnTo>
                <a:pt x="0" y="124930"/>
              </a:lnTo>
              <a:lnTo>
                <a:pt x="0" y="249860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DA86C-13BB-4CDD-AF9D-BC9FB42A7F8E}">
      <dsp:nvSpPr>
        <dsp:cNvPr id="0" name=""/>
        <dsp:cNvSpPr/>
      </dsp:nvSpPr>
      <dsp:spPr>
        <a:xfrm>
          <a:off x="4040567" y="595636"/>
          <a:ext cx="571108" cy="1094625"/>
        </a:xfrm>
        <a:custGeom>
          <a:avLst/>
          <a:gdLst/>
          <a:ahLst/>
          <a:cxnLst/>
          <a:rect l="0" t="0" r="0" b="0"/>
          <a:pathLst>
            <a:path>
              <a:moveTo>
                <a:pt x="571108" y="0"/>
              </a:moveTo>
              <a:lnTo>
                <a:pt x="571108" y="969695"/>
              </a:lnTo>
              <a:lnTo>
                <a:pt x="0" y="969695"/>
              </a:lnTo>
              <a:lnTo>
                <a:pt x="0" y="1094625"/>
              </a:lnTo>
            </a:path>
          </a:pathLst>
        </a:custGeom>
        <a:noFill/>
        <a:ln w="1397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93027-A717-446E-AC17-883994828AFA}">
      <dsp:nvSpPr>
        <dsp:cNvPr id="0" name=""/>
        <dsp:cNvSpPr/>
      </dsp:nvSpPr>
      <dsp:spPr>
        <a:xfrm>
          <a:off x="387850" y="2285166"/>
          <a:ext cx="178471" cy="1392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077"/>
              </a:lnTo>
              <a:lnTo>
                <a:pt x="178471" y="1392077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77801-B7D1-4BB0-A267-4E03051ECDEF}">
      <dsp:nvSpPr>
        <dsp:cNvPr id="0" name=""/>
        <dsp:cNvSpPr/>
      </dsp:nvSpPr>
      <dsp:spPr>
        <a:xfrm>
          <a:off x="387850" y="2285166"/>
          <a:ext cx="178471" cy="547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312"/>
              </a:lnTo>
              <a:lnTo>
                <a:pt x="178471" y="547312"/>
              </a:lnTo>
            </a:path>
          </a:pathLst>
        </a:custGeom>
        <a:noFill/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A420F-7D3C-457B-822E-68B6A2B390AF}">
      <dsp:nvSpPr>
        <dsp:cNvPr id="0" name=""/>
        <dsp:cNvSpPr/>
      </dsp:nvSpPr>
      <dsp:spPr>
        <a:xfrm>
          <a:off x="863774" y="595636"/>
          <a:ext cx="3747901" cy="1094625"/>
        </a:xfrm>
        <a:custGeom>
          <a:avLst/>
          <a:gdLst/>
          <a:ahLst/>
          <a:cxnLst/>
          <a:rect l="0" t="0" r="0" b="0"/>
          <a:pathLst>
            <a:path>
              <a:moveTo>
                <a:pt x="3747901" y="0"/>
              </a:moveTo>
              <a:lnTo>
                <a:pt x="3747901" y="969695"/>
              </a:lnTo>
              <a:lnTo>
                <a:pt x="0" y="969695"/>
              </a:lnTo>
              <a:lnTo>
                <a:pt x="0" y="1094625"/>
              </a:lnTo>
            </a:path>
          </a:pathLst>
        </a:custGeom>
        <a:noFill/>
        <a:ln w="1397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87CC2-9A9E-4DF8-A8EE-B0EA07CDEA47}">
      <dsp:nvSpPr>
        <dsp:cNvPr id="0" name=""/>
        <dsp:cNvSpPr/>
      </dsp:nvSpPr>
      <dsp:spPr>
        <a:xfrm>
          <a:off x="4016771" y="731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Генеральный директор</a:t>
          </a:r>
          <a:endParaRPr lang="ru-RU" sz="900" kern="1200" dirty="0"/>
        </a:p>
      </dsp:txBody>
      <dsp:txXfrm>
        <a:off x="4016771" y="731"/>
        <a:ext cx="1189810" cy="594905"/>
      </dsp:txXfrm>
    </dsp:sp>
    <dsp:sp modelId="{47A818DE-0996-436A-9F2C-E1D01BE13C3B}">
      <dsp:nvSpPr>
        <dsp:cNvPr id="0" name=""/>
        <dsp:cNvSpPr/>
      </dsp:nvSpPr>
      <dsp:spPr>
        <a:xfrm>
          <a:off x="268869" y="1690261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Коммерческий отдел</a:t>
          </a:r>
          <a:endParaRPr lang="ru-RU" sz="900" kern="1200" dirty="0"/>
        </a:p>
      </dsp:txBody>
      <dsp:txXfrm>
        <a:off x="268869" y="1690261"/>
        <a:ext cx="1189810" cy="594905"/>
      </dsp:txXfrm>
    </dsp:sp>
    <dsp:sp modelId="{2986B13E-2B46-414D-8E29-B18455F68B01}">
      <dsp:nvSpPr>
        <dsp:cNvPr id="0" name=""/>
        <dsp:cNvSpPr/>
      </dsp:nvSpPr>
      <dsp:spPr>
        <a:xfrm>
          <a:off x="566321" y="2535027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Менеджер по закупкам</a:t>
          </a:r>
          <a:endParaRPr lang="ru-RU" sz="900" kern="1200" dirty="0"/>
        </a:p>
      </dsp:txBody>
      <dsp:txXfrm>
        <a:off x="566321" y="2535027"/>
        <a:ext cx="1189810" cy="594905"/>
      </dsp:txXfrm>
    </dsp:sp>
    <dsp:sp modelId="{53ECDA06-F987-43E7-8D89-22C67FC7D3D8}">
      <dsp:nvSpPr>
        <dsp:cNvPr id="0" name=""/>
        <dsp:cNvSpPr/>
      </dsp:nvSpPr>
      <dsp:spPr>
        <a:xfrm>
          <a:off x="566321" y="3379792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Менеджер по связям с общественностью</a:t>
          </a:r>
          <a:endParaRPr lang="ru-RU" sz="900" kern="1200" dirty="0"/>
        </a:p>
      </dsp:txBody>
      <dsp:txXfrm>
        <a:off x="566321" y="3379792"/>
        <a:ext cx="1189810" cy="594905"/>
      </dsp:txXfrm>
    </dsp:sp>
    <dsp:sp modelId="{F5B93D95-DADD-4C8A-B7CC-D72522EF8204}">
      <dsp:nvSpPr>
        <dsp:cNvPr id="0" name=""/>
        <dsp:cNvSpPr/>
      </dsp:nvSpPr>
      <dsp:spPr>
        <a:xfrm>
          <a:off x="3445662" y="1690261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Отдел технической поддержки</a:t>
          </a:r>
          <a:endParaRPr lang="ru-RU" sz="900" kern="1200" dirty="0"/>
        </a:p>
      </dsp:txBody>
      <dsp:txXfrm>
        <a:off x="3445662" y="1690261"/>
        <a:ext cx="1189810" cy="594905"/>
      </dsp:txXfrm>
    </dsp:sp>
    <dsp:sp modelId="{16C27091-D474-40BF-BE71-8685180CC783}">
      <dsp:nvSpPr>
        <dsp:cNvPr id="0" name=""/>
        <dsp:cNvSpPr/>
      </dsp:nvSpPr>
      <dsp:spPr>
        <a:xfrm>
          <a:off x="2005992" y="2535027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Начальник отдела</a:t>
          </a:r>
          <a:endParaRPr lang="ru-RU" sz="900" kern="1200" dirty="0"/>
        </a:p>
      </dsp:txBody>
      <dsp:txXfrm>
        <a:off x="2005992" y="2535027"/>
        <a:ext cx="1189810" cy="594905"/>
      </dsp:txXfrm>
    </dsp:sp>
    <dsp:sp modelId="{E492522C-69D4-4337-A2BC-494793E95AF6}">
      <dsp:nvSpPr>
        <dsp:cNvPr id="0" name=""/>
        <dsp:cNvSpPr/>
      </dsp:nvSpPr>
      <dsp:spPr>
        <a:xfrm>
          <a:off x="3445662" y="2535027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Дежурные специалисты</a:t>
          </a:r>
          <a:endParaRPr lang="ru-RU" sz="900" kern="1200" dirty="0"/>
        </a:p>
      </dsp:txBody>
      <dsp:txXfrm>
        <a:off x="3445662" y="2535027"/>
        <a:ext cx="1189810" cy="594905"/>
      </dsp:txXfrm>
    </dsp:sp>
    <dsp:sp modelId="{5FEC1A2B-80D2-4BE1-BB27-1617C4A8A13D}">
      <dsp:nvSpPr>
        <dsp:cNvPr id="0" name=""/>
        <dsp:cNvSpPr/>
      </dsp:nvSpPr>
      <dsp:spPr>
        <a:xfrm>
          <a:off x="4885332" y="2535027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Отдел обслуживания сетей</a:t>
          </a:r>
          <a:endParaRPr lang="ru-RU" sz="900" kern="1200" dirty="0"/>
        </a:p>
      </dsp:txBody>
      <dsp:txXfrm>
        <a:off x="4885332" y="2535027"/>
        <a:ext cx="1189810" cy="594905"/>
      </dsp:txXfrm>
    </dsp:sp>
    <dsp:sp modelId="{2E31D2FF-C9E3-4699-8AD7-76C6F87A086D}">
      <dsp:nvSpPr>
        <dsp:cNvPr id="0" name=""/>
        <dsp:cNvSpPr/>
      </dsp:nvSpPr>
      <dsp:spPr>
        <a:xfrm>
          <a:off x="5182785" y="3379792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Начальник отдела</a:t>
          </a:r>
          <a:endParaRPr lang="ru-RU" sz="900" kern="1200" dirty="0"/>
        </a:p>
      </dsp:txBody>
      <dsp:txXfrm>
        <a:off x="5182785" y="3379792"/>
        <a:ext cx="1189810" cy="594905"/>
      </dsp:txXfrm>
    </dsp:sp>
    <dsp:sp modelId="{F6C3391F-0C91-4C70-AC9E-586770FFF8ED}">
      <dsp:nvSpPr>
        <dsp:cNvPr id="0" name=""/>
        <dsp:cNvSpPr/>
      </dsp:nvSpPr>
      <dsp:spPr>
        <a:xfrm>
          <a:off x="5182785" y="4224557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Специалисты</a:t>
          </a:r>
          <a:endParaRPr lang="ru-RU" sz="900" kern="1200" dirty="0"/>
        </a:p>
      </dsp:txBody>
      <dsp:txXfrm>
        <a:off x="5182785" y="4224557"/>
        <a:ext cx="1189810" cy="594905"/>
      </dsp:txXfrm>
    </dsp:sp>
    <dsp:sp modelId="{E66EFD47-B767-4D42-839B-E6977E063E36}">
      <dsp:nvSpPr>
        <dsp:cNvPr id="0" name=""/>
        <dsp:cNvSpPr/>
      </dsp:nvSpPr>
      <dsp:spPr>
        <a:xfrm>
          <a:off x="6325002" y="1690261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Отдел администрирования баз данных</a:t>
          </a:r>
          <a:endParaRPr lang="ru-RU" sz="900" kern="1200" dirty="0"/>
        </a:p>
      </dsp:txBody>
      <dsp:txXfrm>
        <a:off x="6325002" y="1690261"/>
        <a:ext cx="1189810" cy="594905"/>
      </dsp:txXfrm>
    </dsp:sp>
    <dsp:sp modelId="{7CDF8D24-1900-4FD7-AE04-A6208E944605}">
      <dsp:nvSpPr>
        <dsp:cNvPr id="0" name=""/>
        <dsp:cNvSpPr/>
      </dsp:nvSpPr>
      <dsp:spPr>
        <a:xfrm>
          <a:off x="6622455" y="2535027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Начальник Отдела</a:t>
          </a:r>
          <a:endParaRPr lang="ru-RU" sz="900" kern="1200" dirty="0"/>
        </a:p>
      </dsp:txBody>
      <dsp:txXfrm>
        <a:off x="6622455" y="2535027"/>
        <a:ext cx="1189810" cy="594905"/>
      </dsp:txXfrm>
    </dsp:sp>
    <dsp:sp modelId="{792AEB24-8873-454D-8EC3-E914ED10C445}">
      <dsp:nvSpPr>
        <dsp:cNvPr id="0" name=""/>
        <dsp:cNvSpPr/>
      </dsp:nvSpPr>
      <dsp:spPr>
        <a:xfrm>
          <a:off x="6622455" y="3379792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Администраторы</a:t>
          </a:r>
          <a:endParaRPr lang="ru-RU" sz="900" kern="1200" dirty="0"/>
        </a:p>
      </dsp:txBody>
      <dsp:txXfrm>
        <a:off x="6622455" y="3379792"/>
        <a:ext cx="1189810" cy="594905"/>
      </dsp:txXfrm>
    </dsp:sp>
    <dsp:sp modelId="{E096C8DB-797D-4F8A-B70D-6FE5B52B06D7}">
      <dsp:nvSpPr>
        <dsp:cNvPr id="0" name=""/>
        <dsp:cNvSpPr/>
      </dsp:nvSpPr>
      <dsp:spPr>
        <a:xfrm>
          <a:off x="7764672" y="1690261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Отдел монтажных работ</a:t>
          </a:r>
          <a:endParaRPr lang="ru-RU" sz="900" kern="1200" dirty="0"/>
        </a:p>
      </dsp:txBody>
      <dsp:txXfrm>
        <a:off x="7764672" y="1690261"/>
        <a:ext cx="1189810" cy="594905"/>
      </dsp:txXfrm>
    </dsp:sp>
    <dsp:sp modelId="{537F7ECF-B602-493E-89B1-AD3D95A276E6}">
      <dsp:nvSpPr>
        <dsp:cNvPr id="0" name=""/>
        <dsp:cNvSpPr/>
      </dsp:nvSpPr>
      <dsp:spPr>
        <a:xfrm>
          <a:off x="8062125" y="2535027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Монтажники</a:t>
          </a:r>
          <a:endParaRPr lang="ru-RU" sz="900" kern="1200" dirty="0"/>
        </a:p>
      </dsp:txBody>
      <dsp:txXfrm>
        <a:off x="8062125" y="2535027"/>
        <a:ext cx="1189810" cy="594905"/>
      </dsp:txXfrm>
    </dsp:sp>
    <dsp:sp modelId="{D2D15E0B-2250-4F04-93DC-BC920165FB94}">
      <dsp:nvSpPr>
        <dsp:cNvPr id="0" name=""/>
        <dsp:cNvSpPr/>
      </dsp:nvSpPr>
      <dsp:spPr>
        <a:xfrm>
          <a:off x="3296936" y="845496"/>
          <a:ext cx="1189810" cy="594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Главный бухгалтер</a:t>
          </a:r>
          <a:endParaRPr lang="ru-RU" sz="900" kern="1200" dirty="0"/>
        </a:p>
      </dsp:txBody>
      <dsp:txXfrm>
        <a:off x="3296936" y="845496"/>
        <a:ext cx="1189810" cy="594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00823-FAE7-486D-A044-9E8A06C6772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6EFAB-7680-4F21-ACDC-965C1844B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6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6EFAB-7680-4F21-ACDC-965C1844B3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179" y="128251"/>
            <a:ext cx="9418320" cy="10528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0" i="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96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74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7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5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63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6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6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64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74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18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86000">
              <a:schemeClr val="accent1">
                <a:lumMod val="89000"/>
              </a:schemeClr>
            </a:gs>
            <a:gs pos="16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4A9884-6923-48E6-A745-6C23D6C1E216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477802-BC67-46FE-AB83-5EDF770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765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rgbClr val="FFC000"/>
          </a:solidFill>
          <a:latin typeface="Bahnschrift Light SemiCondensed" panose="020B0502040204020203" pitchFamily="34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ü"/>
        <a:defRPr sz="1800" kern="1200" spc="10" baseline="0">
          <a:solidFill>
            <a:schemeClr val="tx1"/>
          </a:solidFill>
          <a:latin typeface="Bahnschrift Light" panose="020B0502040204020203" pitchFamily="34" charset="0"/>
          <a:ea typeface="+mn-ea"/>
          <a:cs typeface="Arial" panose="020B0604020202020204" pitchFamily="34" charset="0"/>
        </a:defRPr>
      </a:lvl1pPr>
      <a:lvl2pPr marL="560070" indent="-28575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ü"/>
        <a:defRPr sz="1600" kern="1200">
          <a:solidFill>
            <a:schemeClr val="tx1">
              <a:lumMod val="85000"/>
              <a:lumOff val="15000"/>
            </a:schemeClr>
          </a:solidFill>
          <a:latin typeface="Bahnschrift Light" panose="020B0502040204020203" pitchFamily="34" charset="0"/>
          <a:ea typeface="+mn-ea"/>
          <a:cs typeface="+mn-cs"/>
        </a:defRPr>
      </a:lvl2pPr>
      <a:lvl3pPr marL="834390" indent="-28575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ü"/>
        <a:defRPr sz="1400" kern="1200">
          <a:solidFill>
            <a:schemeClr val="tx1">
              <a:lumMod val="85000"/>
              <a:lumOff val="15000"/>
            </a:schemeClr>
          </a:solidFill>
          <a:latin typeface="Bahnschrift Light" panose="020B0502040204020203" pitchFamily="34" charset="0"/>
          <a:ea typeface="+mn-ea"/>
          <a:cs typeface="+mn-cs"/>
        </a:defRPr>
      </a:lvl3pPr>
      <a:lvl4pPr marL="1108710" indent="-28575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ü"/>
        <a:defRPr sz="1400" kern="1200">
          <a:solidFill>
            <a:schemeClr val="tx1">
              <a:lumMod val="85000"/>
              <a:lumOff val="15000"/>
            </a:schemeClr>
          </a:solidFill>
          <a:latin typeface="Bahnschrift Light" panose="020B0502040204020203" pitchFamily="34" charset="0"/>
          <a:ea typeface="+mn-ea"/>
          <a:cs typeface="+mn-cs"/>
        </a:defRPr>
      </a:lvl4pPr>
      <a:lvl5pPr marL="1383030" indent="-28575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ü"/>
        <a:defRPr sz="1400" kern="1200">
          <a:solidFill>
            <a:schemeClr val="tx1">
              <a:lumMod val="85000"/>
              <a:lumOff val="15000"/>
            </a:schemeClr>
          </a:solidFill>
          <a:latin typeface="Bahnschrift Light" panose="020B0502040204020203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3179" y="546262"/>
            <a:ext cx="9418320" cy="1052848"/>
          </a:xfrm>
        </p:spPr>
        <p:txBody>
          <a:bodyPr/>
          <a:lstStyle/>
          <a:p>
            <a:r>
              <a:rPr lang="en-US" dirty="0" err="1" smtClean="0"/>
              <a:t>Outlink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39" y="132588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  <a:hlinkClick r:id="rId2" action="ppaction://hlinksldjump"/>
              </a:rPr>
              <a:t>Начало</a:t>
            </a:r>
            <a:endParaRPr lang="ru-RU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hlinkClick r:id="rId3" action="ppaction://hlinksldjump"/>
              </a:rPr>
              <a:t>Деятельность фирмы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hlinkClick r:id="rId4" action="ppaction://hlinksldjump"/>
              </a:rPr>
              <a:t>Девиз фирмы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hlinkClick r:id="rId4" action="ppaction://hlinksldjump"/>
              </a:rPr>
              <a:t>Структура фирмы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hlinkClick r:id="rId5" action="ppaction://hlinksldjump"/>
              </a:rPr>
              <a:t>Директор компании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hlinkClick r:id="rId6" action="ppaction://hlinksldjump"/>
              </a:rPr>
              <a:t>Оказываемые услуги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hlinkClick r:id="rId7" action="ppaction://hlinksldjump"/>
              </a:rPr>
              <a:t>Как добраться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hlinkClick r:id="rId8" action="ppaction://hlinksldjump"/>
              </a:rPr>
              <a:t>Конец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Стрелка вправо 3">
            <a:hlinkClick r:id="" action="ppaction://hlinkshowjump?jump=previousslide"/>
          </p:cNvPr>
          <p:cNvSpPr/>
          <p:nvPr/>
        </p:nvSpPr>
        <p:spPr>
          <a:xfrm rot="10800000">
            <a:off x="27197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996461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3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Деятельность фирмы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157" y="1913390"/>
            <a:ext cx="5826035" cy="4351337"/>
          </a:xfrm>
        </p:spPr>
        <p:txBody>
          <a:bodyPr/>
          <a:lstStyle/>
          <a:p>
            <a:r>
              <a:rPr lang="ru-RU" dirty="0" smtClean="0"/>
              <a:t>Наша компания предоставляет комплект телекоммуникационных услуг для дома и офиса. </a:t>
            </a:r>
          </a:p>
          <a:p>
            <a:r>
              <a:rPr lang="ru-RU" dirty="0" smtClean="0"/>
              <a:t>Компания </a:t>
            </a:r>
            <a:r>
              <a:rPr lang="en-US" dirty="0" err="1" smtClean="0"/>
              <a:t>Outlink</a:t>
            </a:r>
            <a:r>
              <a:rPr lang="en-US" dirty="0" smtClean="0"/>
              <a:t> </a:t>
            </a:r>
            <a:r>
              <a:rPr lang="ru-RU" dirty="0" smtClean="0"/>
              <a:t>существует всего в течение 5 лет, однако уже успела зарекомендовать себя среди пользователей и составить конкуренцию крупным представителям рынка.</a:t>
            </a:r>
          </a:p>
          <a:p>
            <a:r>
              <a:rPr lang="ru-RU" dirty="0" smtClean="0"/>
              <a:t>Услуги компании включают в себя множество тарифных планов, среди которых есть специальные условия для небольших компаний, конфигурируемые тарифы, позволяющие клиенту лично установить необходимые параметры подключения.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74" y="2176627"/>
            <a:ext cx="5064904" cy="2842258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previousslide"/>
          </p:cNvPr>
          <p:cNvSpPr/>
          <p:nvPr/>
        </p:nvSpPr>
        <p:spPr>
          <a:xfrm rot="10800000">
            <a:off x="27197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>
            <a:hlinkClick r:id="" action="ppaction://hlinkshowjump?jump=nextslide"/>
          </p:cNvPr>
          <p:cNvSpPr/>
          <p:nvPr/>
        </p:nvSpPr>
        <p:spPr>
          <a:xfrm>
            <a:off x="996461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54198" y="63325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Light" panose="020B0502040204020203" pitchFamily="34" charset="0"/>
                <a:hlinkClick r:id="rId3" action="ppaction://hlinksldjump"/>
              </a:rPr>
              <a:t>Оглавление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Девиз фирмы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0512" y="1874521"/>
            <a:ext cx="8595360" cy="5715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К каждому клиенту – индивидуальный подход!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50" y="2629220"/>
            <a:ext cx="3236483" cy="3236483"/>
          </a:xfrm>
          <a:prstGeom prst="rect">
            <a:avLst/>
          </a:prstGeom>
        </p:spPr>
      </p:pic>
      <p:sp>
        <p:nvSpPr>
          <p:cNvPr id="6" name="Стрелка вправо 5">
            <a:hlinkClick r:id="" action="ppaction://hlinkshowjump?jump=previousslide"/>
          </p:cNvPr>
          <p:cNvSpPr/>
          <p:nvPr/>
        </p:nvSpPr>
        <p:spPr>
          <a:xfrm rot="10800000">
            <a:off x="27197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" action="ppaction://hlinkshowjump?jump=nextslide"/>
          </p:cNvPr>
          <p:cNvSpPr/>
          <p:nvPr/>
        </p:nvSpPr>
        <p:spPr>
          <a:xfrm>
            <a:off x="996461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54198" y="63325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Light" panose="020B0502040204020203" pitchFamily="34" charset="0"/>
                <a:hlinkClick r:id="rId3" action="ppaction://hlinksldjump"/>
              </a:rPr>
              <a:t>Оглавление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фирмы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93620"/>
              </p:ext>
            </p:extLst>
          </p:nvPr>
        </p:nvGraphicFramePr>
        <p:xfrm>
          <a:off x="1261872" y="1894114"/>
          <a:ext cx="9520805" cy="4820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Стрелка вправо 3">
            <a:hlinkClick r:id="" action="ppaction://hlinkshowjump?jump=previousslide"/>
          </p:cNvPr>
          <p:cNvSpPr/>
          <p:nvPr/>
        </p:nvSpPr>
        <p:spPr>
          <a:xfrm rot="10800000">
            <a:off x="27197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>
            <a:hlinkClick r:id="" action="ppaction://hlinkshowjump?jump=nextslide"/>
          </p:cNvPr>
          <p:cNvSpPr/>
          <p:nvPr/>
        </p:nvSpPr>
        <p:spPr>
          <a:xfrm>
            <a:off x="996461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54198" y="63325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Light" panose="020B0502040204020203" pitchFamily="34" charset="0"/>
                <a:hlinkClick r:id="rId7" action="ppaction://hlinksldjump"/>
              </a:rPr>
              <a:t>Оглавление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6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Директор компании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690" y="1828800"/>
            <a:ext cx="4764855" cy="4351337"/>
          </a:xfrm>
        </p:spPr>
        <p:txBody>
          <a:bodyPr/>
          <a:lstStyle/>
          <a:p>
            <a:r>
              <a:rPr lang="ru-RU" dirty="0" smtClean="0"/>
              <a:t>Леонид Семенов - предприимчивый юноша, начавший свой путь по карьерной лестнице с вакансии специалиста по обслуживания сетей, в течение трёх лет сумел проявить свои управленческие способности и занять пост директора.</a:t>
            </a:r>
            <a:endParaRPr lang="ru-RU" dirty="0"/>
          </a:p>
        </p:txBody>
      </p:sp>
      <p:pic>
        <p:nvPicPr>
          <p:cNvPr id="1026" name="Picture 2" descr="https://sun9-60.userapi.com/GntJCgoQxZhWAX88_QSJUO5Eb1p_tkF_NjDKHA/ovDPLmDQ1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90" y="1828800"/>
            <a:ext cx="3124438" cy="416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>
            <a:hlinkClick r:id="" action="ppaction://hlinkshowjump?jump=previousslide"/>
          </p:cNvPr>
          <p:cNvSpPr/>
          <p:nvPr/>
        </p:nvSpPr>
        <p:spPr>
          <a:xfrm rot="10800000">
            <a:off x="27197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>
            <a:hlinkClick r:id="" action="ppaction://hlinkshowjump?jump=nextslide"/>
          </p:cNvPr>
          <p:cNvSpPr/>
          <p:nvPr/>
        </p:nvSpPr>
        <p:spPr>
          <a:xfrm>
            <a:off x="996461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54198" y="63325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Light" panose="020B0502040204020203" pitchFamily="34" charset="0"/>
                <a:hlinkClick r:id="rId3" action="ppaction://hlinksldjump"/>
              </a:rPr>
              <a:t>Оглавление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914" y="177074"/>
            <a:ext cx="9692640" cy="1325562"/>
          </a:xfrm>
        </p:spPr>
        <p:txBody>
          <a:bodyPr/>
          <a:lstStyle/>
          <a:p>
            <a:r>
              <a:rPr lang="ru-RU" dirty="0" smtClean="0"/>
              <a:t>Оказываемые услуги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949972"/>
              </p:ext>
            </p:extLst>
          </p:nvPr>
        </p:nvGraphicFramePr>
        <p:xfrm>
          <a:off x="1261872" y="1684473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Стрелка вправо 3">
            <a:hlinkClick r:id="" action="ppaction://hlinkshowjump?jump=previousslide"/>
          </p:cNvPr>
          <p:cNvSpPr/>
          <p:nvPr/>
        </p:nvSpPr>
        <p:spPr>
          <a:xfrm rot="10800000">
            <a:off x="27197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996461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54198" y="63325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Light" panose="020B0502040204020203" pitchFamily="34" charset="0"/>
                <a:hlinkClick r:id="rId3" action="ppaction://hlinksldjump"/>
              </a:rPr>
              <a:t>Оглавление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добраться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897" y="1828800"/>
            <a:ext cx="3474721" cy="4351337"/>
          </a:xfrm>
        </p:spPr>
        <p:txBody>
          <a:bodyPr/>
          <a:lstStyle/>
          <a:p>
            <a:r>
              <a:rPr lang="ru-RU" dirty="0" smtClean="0"/>
              <a:t>Метро Площадь Восстания, ул. Пушкинская, д.9, к.1, подъезд 2, помещение 3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18" y="1828801"/>
            <a:ext cx="6097596" cy="4351336"/>
          </a:xfrm>
          <a:prstGeom prst="rect">
            <a:avLst/>
          </a:prstGeom>
        </p:spPr>
      </p:pic>
      <p:sp>
        <p:nvSpPr>
          <p:cNvPr id="5" name="Улыбающееся лицо 4"/>
          <p:cNvSpPr/>
          <p:nvPr/>
        </p:nvSpPr>
        <p:spPr>
          <a:xfrm>
            <a:off x="8159060" y="2514690"/>
            <a:ext cx="274320" cy="268993"/>
          </a:xfrm>
          <a:prstGeom prst="smileyF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>
            <a:hlinkClick r:id="" action="ppaction://hlinkshowjump?jump=previousslide"/>
          </p:cNvPr>
          <p:cNvSpPr/>
          <p:nvPr/>
        </p:nvSpPr>
        <p:spPr>
          <a:xfrm rot="10800000">
            <a:off x="27197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" action="ppaction://hlinkshowjump?jump=nextslide"/>
          </p:cNvPr>
          <p:cNvSpPr/>
          <p:nvPr/>
        </p:nvSpPr>
        <p:spPr>
          <a:xfrm>
            <a:off x="996461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54198" y="63325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Light" panose="020B0502040204020203" pitchFamily="34" charset="0"/>
                <a:hlinkClick r:id="rId3" action="ppaction://hlinksldjump"/>
              </a:rPr>
              <a:t>Оглавление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092 L -0.16185 -0.02199 C -0.18021 0.09398 -0.20964 0.26852 -0.22787 0.38565 C -0.2319 0.3838 -0.24154 0.37477 -0.24544 0.37315 " pathEditMode="relative" rAng="0" ptsTypes="AAAA">
                                      <p:cBhvr>
                                        <p:cTn id="25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79" y="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414" y="1265646"/>
            <a:ext cx="9692640" cy="132556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43" y="2949120"/>
            <a:ext cx="2423581" cy="2423581"/>
          </a:xfrm>
          <a:prstGeom prst="rect">
            <a:avLst/>
          </a:prstGeom>
        </p:spPr>
      </p:pic>
      <p:sp>
        <p:nvSpPr>
          <p:cNvPr id="7" name="Стрелка вправо 6">
            <a:hlinkClick r:id="" action="ppaction://hlinkshowjump?jump=previousslide"/>
          </p:cNvPr>
          <p:cNvSpPr/>
          <p:nvPr/>
        </p:nvSpPr>
        <p:spPr>
          <a:xfrm rot="10800000">
            <a:off x="271975" y="5930755"/>
            <a:ext cx="989897" cy="80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54198" y="63325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Light" panose="020B0502040204020203" pitchFamily="34" charset="0"/>
                <a:hlinkClick r:id="rId4" action="ppaction://hlinksldjump"/>
              </a:rPr>
              <a:t>Оглавление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6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Другая 4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E83E73"/>
      </a:hlink>
      <a:folHlink>
        <a:srgbClr val="FFFFF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.potx" id="{1FB21E2C-DED4-4E3A-8B75-BD9C52400141}" vid="{80584016-2DB0-4198-85B5-F0974C3B9E3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198</Words>
  <Application>Microsoft Office PowerPoint</Application>
  <PresentationFormat>Широкоэкранный</PresentationFormat>
  <Paragraphs>49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Bahnschrift Light</vt:lpstr>
      <vt:lpstr>Bahnschrift Light SemiCondensed</vt:lpstr>
      <vt:lpstr>Calibri</vt:lpstr>
      <vt:lpstr>Century Schoolbook</vt:lpstr>
      <vt:lpstr>Wingdings</vt:lpstr>
      <vt:lpstr>Wingdings 2</vt:lpstr>
      <vt:lpstr>View</vt:lpstr>
      <vt:lpstr>Outlink</vt:lpstr>
      <vt:lpstr>Оглавление</vt:lpstr>
      <vt:lpstr>Деятельность фирмы</vt:lpstr>
      <vt:lpstr>Девиз фирмы</vt:lpstr>
      <vt:lpstr>Структура фирмы</vt:lpstr>
      <vt:lpstr>Директор компании</vt:lpstr>
      <vt:lpstr>Оказываемые услуги</vt:lpstr>
      <vt:lpstr>Как добраться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Демон Декарта</dc:creator>
  <cp:lastModifiedBy>Демон Декарта</cp:lastModifiedBy>
  <cp:revision>21</cp:revision>
  <dcterms:created xsi:type="dcterms:W3CDTF">2020-05-25T23:51:55Z</dcterms:created>
  <dcterms:modified xsi:type="dcterms:W3CDTF">2020-05-28T18:32:11Z</dcterms:modified>
</cp:coreProperties>
</file>