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20870-215F-4000-AF29-57ADB547B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060348-A75B-40F0-A2B6-55343D9FB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44DAF3-1495-43F2-AE7C-D0ED15739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3CA3-5E8D-4B0F-85F9-947C50F47C72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BE3F30-D6B6-4507-9C36-4C67DD4CB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29FCF5-4D62-403D-8639-6FF1B83A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9771-4B56-4EAA-A682-DC3EA1B51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08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1AC9F-E4A6-448E-AACF-4FDF141F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0255FF-FB3B-47A4-B54A-83B4A4148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A3AB3E-B7FA-454A-BEA7-DAC4D9D2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3CA3-5E8D-4B0F-85F9-947C50F47C72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AE1A9F-3A04-494B-8B3D-F8C83C85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C90717-7C5B-49E9-A905-24AD2F79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9771-4B56-4EAA-A682-DC3EA1B51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214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8C5D65-5A3D-4F51-9E71-52FB02D4C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CB64BB-55DE-420B-82DA-097636D97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62FA92-CC9D-41E7-989F-2268ADB8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3CA3-5E8D-4B0F-85F9-947C50F47C72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023CA-38C8-4677-9A4E-CE1E14BC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522612-00E2-4668-AD2A-CFB0F9D4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9771-4B56-4EAA-A682-DC3EA1B51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75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C92CD-983B-4481-94A2-04CD111B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46F1A9-4B83-4CD6-B358-53643A56F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F5F31-8B80-4A22-8BBF-0E770FC43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3CA3-5E8D-4B0F-85F9-947C50F47C72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3FD0A-686C-4119-AA4C-F721D42F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E8FFF8-CABB-4DDE-9886-E311816D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9771-4B56-4EAA-A682-DC3EA1B51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74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64ED2-42C9-4976-ADCA-A49D2A63F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0FEE2D-2FD9-4E8C-9EB8-E0F6D1A5B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12669C-92D2-4458-B448-E2221117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3CA3-5E8D-4B0F-85F9-947C50F47C72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DD274C-43D3-44DC-9956-A7BA31A6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229F7-85D9-4AE2-B713-5D21DCFD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9771-4B56-4EAA-A682-DC3EA1B51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406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81146-DE57-40E0-8E4E-1484CD22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A4E68-BF46-498F-894D-289423E86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81181C-FCD9-4E39-8213-89EC33CCC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83FDEC-D7E7-4C00-97DA-FAC292D9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3CA3-5E8D-4B0F-85F9-947C50F47C72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4730F2-B3E7-403D-A193-3E72DA39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A9C0BA-A16E-4D9F-8F53-9999E0D99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9771-4B56-4EAA-A682-DC3EA1B51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18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73DC0-DB94-4043-AE5B-E17ECA5AF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50A1C4-5BCB-4FBF-BDDB-96A4F00A8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58B247-F05B-4F55-B97D-719C3D088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E63E49-FEE3-468E-ADD1-39049A707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0ECD65-7C31-442B-B2BB-E5314E80C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64C01D-A73E-46A1-BB8E-811F9C036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3CA3-5E8D-4B0F-85F9-947C50F47C72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699AD9-37D0-4B77-8496-C4A828194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03DF70-916A-4369-B968-A6F2D955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9771-4B56-4EAA-A682-DC3EA1B51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37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7E014-51B2-456E-9920-6CC314F3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3023CB-8F0C-41E5-8D73-B25B19A3E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3CA3-5E8D-4B0F-85F9-947C50F47C72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F3C1B8-04D2-4CD5-B376-2E2913050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E5F176-7D2B-42A3-8CBA-6ADFE1C6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9771-4B56-4EAA-A682-DC3EA1B51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1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AD3BE5-5DDB-490D-86B1-0514F253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3CA3-5E8D-4B0F-85F9-947C50F47C72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004273-2221-4146-A52D-26598805E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7E192F-EF47-43A7-A574-9CF84332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9771-4B56-4EAA-A682-DC3EA1B51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45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5799B-EF46-45B2-8063-3D56AE6C8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C535-8B8A-475D-B3AB-5A9A80130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831F49-1D40-4BE4-94AB-996609C63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3FF2A0-F80E-409E-992F-8445AA6F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3CA3-5E8D-4B0F-85F9-947C50F47C72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506061-A832-4F47-9313-8134D7A8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CDF0B1-50AF-46D0-93A6-72078E7F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9771-4B56-4EAA-A682-DC3EA1B51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7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7108F-9705-41D1-A74C-A5D6FC0F4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D03F57-75A2-4A35-AC15-D0DB4FF17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0BA5EB-E431-4F2C-8726-976676741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C0C742-627D-438F-927E-E9348742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3CA3-5E8D-4B0F-85F9-947C50F47C72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BB8B29-64B2-41F8-BE98-6F9A91554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86C108-26EF-47FB-AB95-84B5FA27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9771-4B56-4EAA-A682-DC3EA1B51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719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4DE65D-E467-414B-BCE3-84157C0FF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6D61C0-9633-425D-8F31-5E7F01188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03FF2-F153-4D36-B1AC-233D35695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33CA3-5E8D-4B0F-85F9-947C50F47C72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1D485B-CA1A-4708-BCA5-245D33376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20591-5B49-4A68-8374-E5A745DCF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C9771-4B56-4EAA-A682-DC3EA1B51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14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hipingwang@fzu.edu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3CC30-9D99-484B-8E33-D52EBB94E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004" y="555833"/>
            <a:ext cx="9144000" cy="587167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1# </a:t>
            </a:r>
            <a:endParaRPr lang="zh-CN" altLang="en-US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067021-A0B9-4111-897F-6F76889BF06F}"/>
              </a:ext>
            </a:extLst>
          </p:cNvPr>
          <p:cNvSpPr txBox="1"/>
          <p:nvPr/>
        </p:nvSpPr>
        <p:spPr>
          <a:xfrm>
            <a:off x="1808922" y="1143000"/>
            <a:ext cx="8428383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任务：</a:t>
            </a:r>
            <a:endParaRPr lang="en-US" altLang="zh-CN" sz="28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简述并推导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K-Means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算法的流程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可视化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Yale32, COIL20, 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Cifar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三个数据集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K-Means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算法，并对上述三个数据集进行聚类测试评估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编程语言不限，推荐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matlab)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要求：</a:t>
            </a:r>
            <a:endParaRPr lang="en-US" altLang="zh-CN" sz="28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提交方式：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word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实验报告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项目小组：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3-4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人（来自不同学院）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提交时间：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2019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日之前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提交邮箱：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shipingwang@fzu.edu.cn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84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54E41-425A-4903-835E-B92B27A8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数据集可视化示例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7C2806-FC61-45C4-82B4-43EDAA7B3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979" y="1528969"/>
            <a:ext cx="3048000" cy="3048000"/>
          </a:xfrm>
          <a:prstGeom prst="rect">
            <a:avLst/>
          </a:prstGeom>
        </p:spPr>
      </p:pic>
      <p:pic>
        <p:nvPicPr>
          <p:cNvPr id="1026" name="Picture 2" descr="http://www.cad.zju.edu.cn/home/dengcai/Data/Yale/Yale.jpg">
            <a:extLst>
              <a:ext uri="{FF2B5EF4-FFF2-40B4-BE49-F238E27FC236}">
                <a16:creationId xmlns:a16="http://schemas.microsoft.com/office/drawing/2014/main" id="{56E4F8C3-B403-4ADC-8850-E814D3A42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221" y="4358308"/>
            <a:ext cx="3352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s.columbia.edu/CAVE/software/softlib/gif/20objects.jpg">
            <a:extLst>
              <a:ext uri="{FF2B5EF4-FFF2-40B4-BE49-F238E27FC236}">
                <a16:creationId xmlns:a16="http://schemas.microsoft.com/office/drawing/2014/main" id="{3361D85F-F453-423F-8B66-6D673ACC7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469" y="1363319"/>
            <a:ext cx="2880000" cy="230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124280-2DE1-428E-8FD6-CCB06BC16F87}"/>
              </a:ext>
            </a:extLst>
          </p:cNvPr>
          <p:cNvSpPr txBox="1"/>
          <p:nvPr/>
        </p:nvSpPr>
        <p:spPr>
          <a:xfrm>
            <a:off x="2902225" y="4727833"/>
            <a:ext cx="939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Cifar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12016A-0879-41AD-8749-58019C621E94}"/>
              </a:ext>
            </a:extLst>
          </p:cNvPr>
          <p:cNvSpPr txBox="1"/>
          <p:nvPr/>
        </p:nvSpPr>
        <p:spPr>
          <a:xfrm>
            <a:off x="6889474" y="3725022"/>
            <a:ext cx="1449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COIL20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0DD404-7D3E-40C8-90D8-2F2E308D458D}"/>
              </a:ext>
            </a:extLst>
          </p:cNvPr>
          <p:cNvSpPr txBox="1"/>
          <p:nvPr/>
        </p:nvSpPr>
        <p:spPr>
          <a:xfrm>
            <a:off x="6937513" y="5066387"/>
            <a:ext cx="135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Yale32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50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92</Words>
  <Application>Microsoft Office PowerPoint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华文楷体</vt:lpstr>
      <vt:lpstr>Arial</vt:lpstr>
      <vt:lpstr>Times New Roman</vt:lpstr>
      <vt:lpstr>Wingdings</vt:lpstr>
      <vt:lpstr>Office 主题​​</vt:lpstr>
      <vt:lpstr>Project 1# </vt:lpstr>
      <vt:lpstr>数据集可视化示例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1# </dc:title>
  <dc:creator>Eric</dc:creator>
  <cp:lastModifiedBy>AutoBVT</cp:lastModifiedBy>
  <cp:revision>14</cp:revision>
  <dcterms:created xsi:type="dcterms:W3CDTF">2019-04-27T03:22:02Z</dcterms:created>
  <dcterms:modified xsi:type="dcterms:W3CDTF">2019-04-27T06:53:03Z</dcterms:modified>
</cp:coreProperties>
</file>