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39CCD-280A-4205-A247-BCE402317CA0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0FC0-32A9-46E4-8869-643B8AB3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Zack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176F-80AD-4F32-AB1E-52DD0A23C76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83F9-2C54-4987-9192-E65DB729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994400" y="0"/>
            <a:ext cx="2874817" cy="21447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7" name="Shape 157"/>
          <p:cNvSpPr/>
          <p:nvPr/>
        </p:nvSpPr>
        <p:spPr>
          <a:xfrm>
            <a:off x="0" y="4895850"/>
            <a:ext cx="7477125" cy="19621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8" name="Shape 158"/>
          <p:cNvSpPr/>
          <p:nvPr/>
        </p:nvSpPr>
        <p:spPr>
          <a:xfrm>
            <a:off x="0" y="0"/>
            <a:ext cx="5594879" cy="26796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59" name="Shape 159"/>
          <p:cNvSpPr/>
          <p:nvPr/>
        </p:nvSpPr>
        <p:spPr>
          <a:xfrm>
            <a:off x="5102225" y="2838450"/>
            <a:ext cx="3886200" cy="2057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60" name="Shape 160"/>
          <p:cNvSpPr txBox="1"/>
          <p:nvPr/>
        </p:nvSpPr>
        <p:spPr>
          <a:xfrm>
            <a:off x="393700" y="3142500"/>
            <a:ext cx="3657600" cy="1449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/>
              <a:t>Survey Generation</a:t>
            </a:r>
          </a:p>
          <a:p>
            <a:pPr lvl="0" rtl="0">
              <a:buNone/>
            </a:pPr>
            <a:r>
              <a:rPr lang="en-US" sz="2400"/>
              <a:t>Data Analysis</a:t>
            </a:r>
          </a:p>
          <a:p>
            <a:pPr lvl="0">
              <a:buNone/>
            </a:pPr>
            <a:r>
              <a:rPr lang="en-US" sz="2400"/>
              <a:t>Automated Data Entry</a:t>
            </a:r>
          </a:p>
        </p:txBody>
      </p:sp>
    </p:spTree>
    <p:extLst>
      <p:ext uri="{BB962C8B-B14F-4D97-AF65-F5344CB8AC3E}">
        <p14:creationId xmlns:p14="http://schemas.microsoft.com/office/powerpoint/2010/main" val="24664693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</dc:creator>
  <cp:lastModifiedBy>Zack</cp:lastModifiedBy>
  <cp:revision>1</cp:revision>
  <dcterms:created xsi:type="dcterms:W3CDTF">2013-05-09T12:55:44Z</dcterms:created>
  <dcterms:modified xsi:type="dcterms:W3CDTF">2013-05-09T12:56:17Z</dcterms:modified>
</cp:coreProperties>
</file>