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1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7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52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7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2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7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0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5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43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ote-thank-thank-you-note-1428147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2BC3-37E0-AF38-0012-906FB82A2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548" y="266330"/>
            <a:ext cx="8001000" cy="105644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TABLEAU</a:t>
            </a:r>
            <a:r>
              <a:rPr lang="en-US" dirty="0"/>
              <a:t> </a:t>
            </a:r>
            <a:r>
              <a:rPr lang="en-US" sz="5300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2065-52C4-E67F-0B05-4D1A2F53D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82" y="1481667"/>
            <a:ext cx="11256254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complete project Is about HR ANALYSIS using data came up with the valuable insights in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complete dataset contains 39 columns and 1471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 – 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8303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B431-4A2D-01E2-C0E5-03ED7739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29035" cy="1400530"/>
          </a:xfrm>
        </p:spPr>
        <p:txBody>
          <a:bodyPr/>
          <a:lstStyle/>
          <a:p>
            <a:r>
              <a:rPr lang="en-US" dirty="0"/>
              <a:t>Number of Employees by Age Group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13978-EF5D-0834-8805-01C35535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587" y="1485221"/>
            <a:ext cx="5719888" cy="28026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D207E-793C-6AB1-56AF-DE42441D7DD8}"/>
              </a:ext>
            </a:extLst>
          </p:cNvPr>
          <p:cNvSpPr txBox="1"/>
          <p:nvPr/>
        </p:nvSpPr>
        <p:spPr>
          <a:xfrm>
            <a:off x="830496" y="4287915"/>
            <a:ext cx="105119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number of employees by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here we created the parameters(i.e. bins of age) provided bins size is 3, here I use </a:t>
            </a:r>
            <a:r>
              <a:rPr lang="en-US" dirty="0" err="1"/>
              <a:t>dthe</a:t>
            </a:r>
            <a:r>
              <a:rPr lang="en-US" dirty="0"/>
              <a:t> filter method to show the bins according to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Darker shade indicates the more employee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Lighter shade indicates the less employee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Axis provided is the age group of employees</a:t>
            </a:r>
          </a:p>
        </p:txBody>
      </p:sp>
    </p:spTree>
    <p:extLst>
      <p:ext uri="{BB962C8B-B14F-4D97-AF65-F5344CB8AC3E}">
        <p14:creationId xmlns:p14="http://schemas.microsoft.com/office/powerpoint/2010/main" val="355920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F1FE-998C-53EE-E408-B1BA9EE9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Satisfaction Rating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C6C60-81A3-DE44-6C18-13B65EE30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68" y="1231882"/>
            <a:ext cx="7872758" cy="29761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26EDE-6823-53C9-0A4E-2A76B1EFBF6D}"/>
              </a:ext>
            </a:extLst>
          </p:cNvPr>
          <p:cNvSpPr txBox="1"/>
          <p:nvPr/>
        </p:nvSpPr>
        <p:spPr>
          <a:xfrm>
            <a:off x="1209582" y="4418406"/>
            <a:ext cx="101449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job role employee are satisfied with it or not, can come to know from this, </a:t>
            </a:r>
            <a:r>
              <a:rPr lang="en-US" dirty="0" err="1"/>
              <a:t>i</a:t>
            </a:r>
            <a:r>
              <a:rPr lang="en-US" dirty="0"/>
              <a:t>,.e in which job role how many employee are satisfied with the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job </a:t>
            </a:r>
            <a:r>
              <a:rPr lang="en-US" dirty="0" err="1"/>
              <a:t>statisfaction</a:t>
            </a:r>
            <a:r>
              <a:rPr lang="en-US" dirty="0"/>
              <a:t> is in sales executive 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job </a:t>
            </a:r>
            <a:r>
              <a:rPr lang="en-US" dirty="0" err="1"/>
              <a:t>statisfaction</a:t>
            </a:r>
            <a:r>
              <a:rPr lang="en-US" dirty="0"/>
              <a:t> is in human </a:t>
            </a:r>
            <a:r>
              <a:rPr lang="en-US" dirty="0" err="1"/>
              <a:t>resoures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0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D01C-D74F-E757-F7E6-F650C29E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8630"/>
          </a:xfrm>
        </p:spPr>
        <p:txBody>
          <a:bodyPr/>
          <a:lstStyle/>
          <a:p>
            <a:r>
              <a:rPr lang="en-US" dirty="0"/>
              <a:t>Education field wise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46F6B-2CFF-1045-364E-65373FBA2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67" y="1507904"/>
            <a:ext cx="4029637" cy="239110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54B2-545B-9E3E-C43A-78B5F295E119}"/>
              </a:ext>
            </a:extLst>
          </p:cNvPr>
          <p:cNvSpPr txBox="1"/>
          <p:nvPr/>
        </p:nvSpPr>
        <p:spPr>
          <a:xfrm>
            <a:off x="730187" y="4160958"/>
            <a:ext cx="10065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people leaving the company according to the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Sciences having more attrition compare to the other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8932-829F-F3AA-72DF-2A43F7BE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418642" cy="1400530"/>
          </a:xfrm>
        </p:spPr>
        <p:txBody>
          <a:bodyPr/>
          <a:lstStyle/>
          <a:p>
            <a:r>
              <a:rPr lang="en-US" dirty="0"/>
              <a:t>Attrition Rate by Gender for Different Age Group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919CB-FC24-D812-D501-DE778F10D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853248"/>
            <a:ext cx="10699551" cy="20553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6BA702-C493-E609-2C6C-69F8F9E3736F}"/>
              </a:ext>
            </a:extLst>
          </p:cNvPr>
          <p:cNvSpPr txBox="1"/>
          <p:nvPr/>
        </p:nvSpPr>
        <p:spPr>
          <a:xfrm>
            <a:off x="646109" y="3908564"/>
            <a:ext cx="10450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attrition by gender wise for different age group employees 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25-34 age group having more attrition compare to the other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Lesser Over 55 </a:t>
            </a:r>
          </a:p>
        </p:txBody>
      </p:sp>
    </p:spTree>
    <p:extLst>
      <p:ext uri="{BB962C8B-B14F-4D97-AF65-F5344CB8AC3E}">
        <p14:creationId xmlns:p14="http://schemas.microsoft.com/office/powerpoint/2010/main" val="113681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97A3-C11E-B347-DCD4-EE927DEA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32B7D-8958-B175-324B-F21B8E5C0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071" y="1428773"/>
            <a:ext cx="7987827" cy="4195762"/>
          </a:xfrm>
        </p:spPr>
      </p:pic>
    </p:spTree>
    <p:extLst>
      <p:ext uri="{BB962C8B-B14F-4D97-AF65-F5344CB8AC3E}">
        <p14:creationId xmlns:p14="http://schemas.microsoft.com/office/powerpoint/2010/main" val="89584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3AAF-18A3-FA28-E876-FD75E52E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9D48-6D03-4926-13C9-2811AA32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42200"/>
            <a:ext cx="8946541" cy="4195481"/>
          </a:xfrm>
        </p:spPr>
        <p:txBody>
          <a:bodyPr/>
          <a:lstStyle/>
          <a:p>
            <a:r>
              <a:rPr lang="en-US" dirty="0"/>
              <a:t>Filters are used according to Education</a:t>
            </a:r>
          </a:p>
          <a:p>
            <a:r>
              <a:rPr lang="en-US" dirty="0"/>
              <a:t>As the education type changes the dashboard going to reflect the same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8C762-850D-0F95-2C10-A40C7C66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85" y="3142730"/>
            <a:ext cx="262926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6B82-9807-70F1-B947-FA7EEAC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B935-79CA-D3DB-EFF5-373259D4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5667"/>
            <a:ext cx="8946541" cy="4195481"/>
          </a:xfrm>
        </p:spPr>
        <p:txBody>
          <a:bodyPr/>
          <a:lstStyle/>
          <a:p>
            <a:r>
              <a:rPr lang="en-US" dirty="0"/>
              <a:t>Tableau Public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https://public.tableau.com/views/HRAnalysisDashboard_16792181439870/HRAnalysisDashboard?:language=en-US&amp;publish=yes&amp;:display_count=n&amp;:origin=viz_share_link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43073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6DCC3-273B-82F8-83C9-62D8B89E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6440" y="960684"/>
            <a:ext cx="4775405" cy="4947183"/>
          </a:xfrm>
        </p:spPr>
      </p:pic>
    </p:spTree>
    <p:extLst>
      <p:ext uri="{BB962C8B-B14F-4D97-AF65-F5344CB8AC3E}">
        <p14:creationId xmlns:p14="http://schemas.microsoft.com/office/powerpoint/2010/main" val="379757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B89C-C602-5837-7237-88F1F3B9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76" y="177510"/>
            <a:ext cx="9404723" cy="1400530"/>
          </a:xfrm>
        </p:spPr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73DE-27EE-995F-3CF3-548BB7EC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76" y="1200662"/>
            <a:ext cx="8946541" cy="4880542"/>
          </a:xfrm>
        </p:spPr>
        <p:txBody>
          <a:bodyPr>
            <a:normAutofit/>
          </a:bodyPr>
          <a:lstStyle/>
          <a:p>
            <a:r>
              <a:rPr lang="en-US" dirty="0"/>
              <a:t>Employee Count</a:t>
            </a:r>
          </a:p>
          <a:p>
            <a:r>
              <a:rPr lang="en-US" dirty="0"/>
              <a:t>Attrition Count</a:t>
            </a:r>
          </a:p>
          <a:p>
            <a:r>
              <a:rPr lang="en-US" dirty="0"/>
              <a:t>Attrition Rate</a:t>
            </a:r>
          </a:p>
          <a:p>
            <a:r>
              <a:rPr lang="en-US" dirty="0"/>
              <a:t>Active Employees</a:t>
            </a:r>
          </a:p>
          <a:p>
            <a:r>
              <a:rPr lang="en-US" dirty="0"/>
              <a:t>Average Age</a:t>
            </a:r>
          </a:p>
          <a:p>
            <a:r>
              <a:rPr lang="en-US" dirty="0"/>
              <a:t>Attrition by Gender</a:t>
            </a:r>
          </a:p>
          <a:p>
            <a:r>
              <a:rPr lang="en-US" dirty="0"/>
              <a:t>Department wise Attrition</a:t>
            </a:r>
          </a:p>
          <a:p>
            <a:r>
              <a:rPr lang="en-US" dirty="0"/>
              <a:t>Number of Employees by Age Group</a:t>
            </a:r>
          </a:p>
          <a:p>
            <a:r>
              <a:rPr lang="en-US" dirty="0"/>
              <a:t>Job Satisfaction Rating</a:t>
            </a:r>
          </a:p>
          <a:p>
            <a:r>
              <a:rPr lang="en-US" dirty="0"/>
              <a:t>Education field wise Attrition</a:t>
            </a:r>
          </a:p>
          <a:p>
            <a:r>
              <a:rPr lang="en-US" dirty="0"/>
              <a:t>Attrition Rate by Gender for different age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BD6C-021D-4FA5-A24D-FF82490D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A8F5B-E1D3-E0BA-EEE8-FF17762DB4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6039" y="2073521"/>
            <a:ext cx="3840163" cy="17002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4B0451-50FC-5C8F-F6A1-006B4584153B}"/>
              </a:ext>
            </a:extLst>
          </p:cNvPr>
          <p:cNvSpPr txBox="1"/>
          <p:nvPr/>
        </p:nvSpPr>
        <p:spPr>
          <a:xfrm>
            <a:off x="517124" y="4320751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number of employees in company</a:t>
            </a:r>
          </a:p>
        </p:txBody>
      </p:sp>
    </p:spTree>
    <p:extLst>
      <p:ext uri="{BB962C8B-B14F-4D97-AF65-F5344CB8AC3E}">
        <p14:creationId xmlns:p14="http://schemas.microsoft.com/office/powerpoint/2010/main" val="41857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669-59CA-AD6E-3CC6-1D479BF0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Count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E9E2B-640F-1BD2-A227-EA6542613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00" y="1853248"/>
            <a:ext cx="3058376" cy="1734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055FA-FA2D-5D4F-11F1-6E5938317EAC}"/>
              </a:ext>
            </a:extLst>
          </p:cNvPr>
          <p:cNvSpPr txBox="1"/>
          <p:nvPr/>
        </p:nvSpPr>
        <p:spPr>
          <a:xfrm>
            <a:off x="712433" y="442728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number of employees who left the company</a:t>
            </a:r>
          </a:p>
        </p:txBody>
      </p:sp>
    </p:spTree>
    <p:extLst>
      <p:ext uri="{BB962C8B-B14F-4D97-AF65-F5344CB8AC3E}">
        <p14:creationId xmlns:p14="http://schemas.microsoft.com/office/powerpoint/2010/main" val="257400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8A20-F3B6-916C-EF08-47FFC4DA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Rate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1B8314-11F6-95DD-1EFC-7548D6DD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54" y="2051523"/>
            <a:ext cx="2599139" cy="16718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E7AB5-F274-0814-059D-7E1EC072D0FB}"/>
              </a:ext>
            </a:extLst>
          </p:cNvPr>
          <p:cNvSpPr txBox="1"/>
          <p:nvPr/>
        </p:nvSpPr>
        <p:spPr>
          <a:xfrm>
            <a:off x="1042387" y="421911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Rate  of Attrition in company</a:t>
            </a:r>
          </a:p>
        </p:txBody>
      </p:sp>
    </p:spTree>
    <p:extLst>
      <p:ext uri="{BB962C8B-B14F-4D97-AF65-F5344CB8AC3E}">
        <p14:creationId xmlns:p14="http://schemas.microsoft.com/office/powerpoint/2010/main" val="5466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B36-12C5-875B-8E2D-5AF762A9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84DF8-D5AD-6DE0-1EFB-3EA39540C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611" y="2295367"/>
            <a:ext cx="2143346" cy="11336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0AC87-069A-1A9C-1EC1-12B9924F7184}"/>
              </a:ext>
            </a:extLst>
          </p:cNvPr>
          <p:cNvSpPr txBox="1"/>
          <p:nvPr/>
        </p:nvSpPr>
        <p:spPr>
          <a:xfrm>
            <a:off x="747943" y="452001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Active Employees in the company</a:t>
            </a:r>
          </a:p>
        </p:txBody>
      </p:sp>
    </p:spTree>
    <p:extLst>
      <p:ext uri="{BB962C8B-B14F-4D97-AF65-F5344CB8AC3E}">
        <p14:creationId xmlns:p14="http://schemas.microsoft.com/office/powerpoint/2010/main" val="159190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560D-880C-C84E-B734-BB1B9573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Age of Employees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47353-B00A-4970-FA29-F400D4307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462" y="2475291"/>
            <a:ext cx="1810003" cy="10955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F705D-E355-D5CC-74E9-9196AE726891}"/>
              </a:ext>
            </a:extLst>
          </p:cNvPr>
          <p:cNvSpPr txBox="1"/>
          <p:nvPr/>
        </p:nvSpPr>
        <p:spPr>
          <a:xfrm>
            <a:off x="1005396" y="441840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Average Age of employee in company</a:t>
            </a:r>
          </a:p>
        </p:txBody>
      </p:sp>
    </p:spTree>
    <p:extLst>
      <p:ext uri="{BB962C8B-B14F-4D97-AF65-F5344CB8AC3E}">
        <p14:creationId xmlns:p14="http://schemas.microsoft.com/office/powerpoint/2010/main" val="138277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3BB3-C736-FA92-807D-6B19D6C5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Gender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776F0-B47F-3A7D-428B-F79B14D6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53" y="1975769"/>
            <a:ext cx="1952898" cy="12955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97484-6741-1103-E8B8-89424E118F76}"/>
              </a:ext>
            </a:extLst>
          </p:cNvPr>
          <p:cNvSpPr txBox="1"/>
          <p:nvPr/>
        </p:nvSpPr>
        <p:spPr>
          <a:xfrm>
            <a:off x="570390" y="4249731"/>
            <a:ext cx="9923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employees leaving the company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can see that male more likely to leave the company compared to the female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7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F46E-6DD5-F862-6ECF-53F9699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wise Attrition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3186-0ECA-7842-1569-D96AAF251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25" y="1280365"/>
            <a:ext cx="4316093" cy="270651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3E4DE-4E11-89C8-232D-0821A8D348A1}"/>
              </a:ext>
            </a:extLst>
          </p:cNvPr>
          <p:cNvSpPr txBox="1"/>
          <p:nvPr/>
        </p:nvSpPr>
        <p:spPr>
          <a:xfrm>
            <a:off x="1032029" y="4096958"/>
            <a:ext cx="102958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three departments in dataset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R&amp;D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above are number of employees leaving the company according to department, here the R&amp;D having the more attrition compare to the </a:t>
            </a:r>
            <a:r>
              <a:rPr lang="en-US" dirty="0" err="1"/>
              <a:t>hr</a:t>
            </a:r>
            <a:r>
              <a:rPr lang="en-US" dirty="0"/>
              <a:t> and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40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456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TABLEAU PROJECT</vt:lpstr>
      <vt:lpstr>PROBLEM STATEMENTS</vt:lpstr>
      <vt:lpstr>Employee Count</vt:lpstr>
      <vt:lpstr>Attrition Count </vt:lpstr>
      <vt:lpstr>Attrition Rate</vt:lpstr>
      <vt:lpstr>Active Employees</vt:lpstr>
      <vt:lpstr>Average Age of Employees </vt:lpstr>
      <vt:lpstr>Attrition by Gender </vt:lpstr>
      <vt:lpstr>Department wise Attrition</vt:lpstr>
      <vt:lpstr>Number of Employees by Age Group </vt:lpstr>
      <vt:lpstr>Job Satisfaction Rating </vt:lpstr>
      <vt:lpstr>Education field wise Attrition</vt:lpstr>
      <vt:lpstr>Attrition Rate by Gender for Different Age Group </vt:lpstr>
      <vt:lpstr>Complete Dashboard</vt:lpstr>
      <vt:lpstr>Additional Information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Mitul Patidar</dc:creator>
  <cp:lastModifiedBy>Mitul Patidar</cp:lastModifiedBy>
  <cp:revision>1</cp:revision>
  <dcterms:created xsi:type="dcterms:W3CDTF">2023-03-19T09:43:46Z</dcterms:created>
  <dcterms:modified xsi:type="dcterms:W3CDTF">2023-03-19T10:57:58Z</dcterms:modified>
</cp:coreProperties>
</file>