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a6054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a6054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a6054d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a6054d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a6054d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a6054d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a6054d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a6054d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de radio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Paulo Tozzo Ponciano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5800"/>
            <a:ext cx="8520600" cy="4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Linguagem baseada em Visual Basic que segue as normas do </a:t>
            </a:r>
            <a:r>
              <a:rPr lang="en"/>
              <a:t>alfabeto fonético da OTAN, facilitando a </a:t>
            </a:r>
            <a:r>
              <a:rPr lang="en"/>
              <a:t>passagem</a:t>
            </a:r>
            <a:r>
              <a:rPr lang="en"/>
              <a:t> de uma operação de </a:t>
            </a:r>
            <a:r>
              <a:rPr lang="en"/>
              <a:t>rádio</a:t>
            </a:r>
            <a:r>
              <a:rPr lang="en"/>
              <a:t> para </a:t>
            </a:r>
            <a:r>
              <a:rPr lang="en"/>
              <a:t>código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</a:t>
            </a:r>
            <a:r>
              <a:rPr lang="en"/>
              <a:t>alfabeto</a:t>
            </a:r>
            <a:r>
              <a:rPr lang="en"/>
              <a:t> consiste na seguinte ordem de palavras: Alfa, Bravo, Charlie, Delta, Echo, Foxtrot, Golf, Hotel, India, Juliett, Kilo, Lima, Mike, November, Oscar, Papa, Quebec, Romeo, Sierra, Tango, Uniform, Victor, Whiskey, X-ray, Yankee, Zulu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Além</a:t>
            </a:r>
            <a:r>
              <a:rPr lang="en"/>
              <a:t> do mais </a:t>
            </a:r>
            <a:r>
              <a:rPr lang="en"/>
              <a:t>vários</a:t>
            </a:r>
            <a:r>
              <a:rPr lang="en"/>
              <a:t> tokens foram alterados para se assemelhar ao chamada de </a:t>
            </a:r>
            <a:r>
              <a:rPr lang="en"/>
              <a:t>rádio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48700" y="362625"/>
            <a:ext cx="8520600" cy="4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nome da função deve ser uma das palavras do alfabeto OTAN, </a:t>
            </a:r>
            <a:r>
              <a:rPr lang="en"/>
              <a:t>também</a:t>
            </a:r>
            <a:r>
              <a:rPr lang="en"/>
              <a:t> a </a:t>
            </a:r>
            <a:r>
              <a:rPr lang="en"/>
              <a:t>ordem</a:t>
            </a:r>
            <a:r>
              <a:rPr lang="en"/>
              <a:t> da declaração de função deve ser igual a do </a:t>
            </a:r>
            <a:r>
              <a:rPr lang="en"/>
              <a:t>alfabeto</a:t>
            </a: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704675"/>
            <a:ext cx="36385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704675"/>
            <a:ext cx="3746089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3675900" y="1413525"/>
            <a:ext cx="5468100" cy="4139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23575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é aceito uma função que não </a:t>
            </a:r>
            <a:r>
              <a:rPr lang="en"/>
              <a:t>está</a:t>
            </a:r>
            <a:r>
              <a:rPr lang="en"/>
              <a:t> na </a:t>
            </a:r>
            <a:r>
              <a:rPr lang="en"/>
              <a:t>ordem</a:t>
            </a:r>
            <a:r>
              <a:rPr lang="en"/>
              <a:t> correta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25" y="796325"/>
            <a:ext cx="37147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1396475" y="229400"/>
            <a:ext cx="5468100" cy="4139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92425"/>
            <a:ext cx="8520600" cy="4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Alguns tokens foram alterados: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-&gt; operation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</a:t>
            </a:r>
            <a:r>
              <a:rPr lang="en"/>
              <a:t>-&gt; over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-&gt; respond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 -&gt; procedure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order final do Sub e da função também foi alterada , em vez de “end” “sub” a nova order é  procedure 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o alfabeto acabar é possível utilizar outros nomes para a função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