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8" r:id="rId7"/>
    <p:sldId id="262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10DF-70E5-4042-AFAF-E3FB362F1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72604-F0D6-4B63-833C-86B03EEA1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3FC2-441A-49C1-A9C6-5B37714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1AFD-313E-4061-9299-D6B6339B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5602-D1A0-4B2E-98FB-B6C3F2F4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C881-6CE4-43A7-9E7F-2BCEA2DF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CD54-7199-4E0E-9EA5-E988510C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19C7-C290-4AC5-9DB3-D41A778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48F8-2C7C-4856-B85A-7659AAC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A091-B9BB-44EB-A886-5D3F40FB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CF55F-EF2F-48D5-ABFD-B484CFF28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CAC74-847D-4F58-BFD4-4095B5CB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D5D2-ABC6-4324-83ED-CACE5F74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8EFE-C5EC-491F-8323-E9812888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95C3-478A-476F-B152-79C470F6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581A-7187-4A52-8111-EFC8E080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E050-D580-4785-B67E-B692C23F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60AC-AEFF-490C-9C4A-6E3D458C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2679-0B5C-46C8-8054-49B5ACC5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BAC4-E9D6-4A25-8D9D-E52AB22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CF0A-23F3-49CF-94D8-218961D8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0DDD-808E-4419-BEEC-4D35553F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22F8-44E6-401E-87A0-8C614FA4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EDE6-6CAB-4862-B770-F480FF45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B0F1-11B4-44D0-B925-6BAED5D5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02A9-EC34-43AA-A58C-F0D07DE8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A216-5908-4A8C-A629-10D377CF8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A55F-563F-44AA-8BED-16473369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FD166-4B93-4CF6-8D2E-17CC20F5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A68F7-96B5-48EF-AD79-FB3B6F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3B697-1F04-4BC4-85E7-FF016090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D04E-EBCF-4A26-BC68-DFE583B6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64936-361D-42E8-8665-916D029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DCE44-71CB-4377-AA80-A917E957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9BAC0-50C9-426D-8F9C-30B24FA92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2FAFE-4268-48FF-9D92-0D8C31793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B580D-615B-48B6-817B-40C83FFE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39FD-A7A5-4DF8-A5EA-7DF6C127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AFE95-70D4-4E09-A57C-DCCCBB4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6D08-C3C8-4D89-A138-72897165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92C4-5AD6-4DAD-8719-CC71386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158CD-F303-4F30-9D6D-5BFFD0A6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18A58-67B7-416E-A2FC-38D31C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91C4-5594-4220-9F44-3531FCA2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020EA-8014-4E18-AA37-EC672A3B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18699-889B-4B1B-8D22-1163DA53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60DB-10AD-4504-BC25-AA7E9D0C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2F36-E73D-4AE6-A441-1CD123D6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55E77-437C-4812-A13B-5F7F82FF6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05CC-9027-4AEA-898E-9B81CCCC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CED4-521D-4426-AF97-766F6E05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BBF3A-9222-4452-ACAF-E568B8D2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0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B96-507E-4A0F-9000-87F61776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A2BD-B6ED-433A-9A58-545EF9A3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4C21-24F4-4F39-AAC1-AA50EF02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5FAAB-844F-4DA5-8058-0B8EF8AC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D24E-FFD6-4739-9739-A2751F6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35AB-89B2-4E95-BDF2-B9F8AE6F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CDDBE-8790-4BA5-A370-75C3527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CF93-BEB8-43EF-ACA8-C0FA36E2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9724-D18C-4423-A5AC-6DBF57FAF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4C57-AC15-4DB3-B65C-B8A558808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4B39-03F9-4185-A96D-B7B06DA2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184-F3F4-4864-A5AC-1DAECDB2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C029-9E0C-4BB6-80CC-EC30D0B63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gaussian Datasets of Wojtek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8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4917-4E25-44A3-AADF-4411971E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End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50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3B1-CCC3-495D-BE91-C173483A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720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Whole signal in one picture</a:t>
            </a:r>
            <a:br>
              <a:rPr lang="en-US" dirty="0"/>
            </a:br>
            <a:br>
              <a:rPr lang="en-US" dirty="0"/>
            </a:br>
            <a:r>
              <a:rPr lang="en-US" sz="2200" b="1" dirty="0">
                <a:solidFill>
                  <a:srgbClr val="00B050"/>
                </a:solidFill>
              </a:rPr>
              <a:t>green</a:t>
            </a:r>
            <a:r>
              <a:rPr lang="en-US" sz="2200" dirty="0"/>
              <a:t> : noise</a:t>
            </a:r>
            <a:br>
              <a:rPr lang="en-US" sz="2200" dirty="0"/>
            </a:br>
            <a:r>
              <a:rPr lang="en-US" sz="2200" b="1" dirty="0">
                <a:solidFill>
                  <a:srgbClr val="0070C0"/>
                </a:solidFill>
              </a:rPr>
              <a:t>blue</a:t>
            </a:r>
            <a:r>
              <a:rPr lang="en-US" sz="2200" dirty="0"/>
              <a:t>: signal + noise</a:t>
            </a:r>
            <a:br>
              <a:rPr lang="en-US" sz="2200" dirty="0"/>
            </a:b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2200" dirty="0"/>
              <a:t> : signal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AD231-0ED3-44FC-8BA4-DA7066B22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80" y="2506662"/>
            <a:ext cx="8887839" cy="4351338"/>
          </a:xfrm>
        </p:spPr>
      </p:pic>
    </p:spTree>
    <p:extLst>
      <p:ext uri="{BB962C8B-B14F-4D97-AF65-F5344CB8AC3E}">
        <p14:creationId xmlns:p14="http://schemas.microsoft.com/office/powerpoint/2010/main" val="28725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8CC2-090E-4B08-95D8-05CE8D79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AC2E-59AC-4CD8-8A13-09D6F40F6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Window + overlapping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D4A88B-B9F7-47E5-9F58-B9B123418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35561"/>
            <a:ext cx="5157787" cy="32236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BE067-C034-4969-A5E7-2A3832B5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Whole features :</a:t>
            </a:r>
          </a:p>
          <a:p>
            <a:pPr algn="ctr"/>
            <a:r>
              <a:rPr lang="en-US" dirty="0"/>
              <a:t>std, mean, rms , median, max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02E371-CC0A-45D5-8CB4-9DF316E11C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2281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8B95-024D-470B-A76D-7B0E9552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</a:t>
            </a:r>
            <a:br>
              <a:rPr lang="en-US" dirty="0"/>
            </a:br>
            <a:r>
              <a:rPr lang="en-US" sz="2700" dirty="0"/>
              <a:t>I choose PC1 for clustering because the percentage is approximately 95%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86B0F-239D-438A-8DA6-1FAEAFCE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Bar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8B47F0-A2F7-4FD8-B3BD-EE7CE50CA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2FE66-116F-4B94-803A-9A8322D91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Whole PCA charts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7FD67DC-B7EF-4C91-8F57-9AC5C43FDE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4391"/>
            <a:ext cx="5183188" cy="3515272"/>
          </a:xfrm>
        </p:spPr>
      </p:pic>
    </p:spTree>
    <p:extLst>
      <p:ext uri="{BB962C8B-B14F-4D97-AF65-F5344CB8AC3E}">
        <p14:creationId xmlns:p14="http://schemas.microsoft.com/office/powerpoint/2010/main" val="15821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0F1945-D7B2-4693-8082-30C3169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view </a:t>
            </a:r>
            <a:r>
              <a:rPr lang="en-US"/>
              <a:t>of features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F39440-F28B-4D52-B09B-3E1C6E856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80" y="1825625"/>
            <a:ext cx="8887839" cy="4351338"/>
          </a:xfrm>
        </p:spPr>
      </p:pic>
    </p:spTree>
    <p:extLst>
      <p:ext uri="{BB962C8B-B14F-4D97-AF65-F5344CB8AC3E}">
        <p14:creationId xmlns:p14="http://schemas.microsoft.com/office/powerpoint/2010/main" val="8553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30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26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10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68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Report 6</vt:lpstr>
      <vt:lpstr>PowerPoint Presentation</vt:lpstr>
      <vt:lpstr>Whole signal in one picture  green : noise blue: signal + noise orange : signal</vt:lpstr>
      <vt:lpstr>Some details</vt:lpstr>
      <vt:lpstr>PCA  I choose PC1 for clustering because the percentage is approximately 95%</vt:lpstr>
      <vt:lpstr>2D view of features</vt:lpstr>
      <vt:lpstr>PowerPoint Presentation</vt:lpstr>
      <vt:lpstr>PowerPoint Presentation</vt:lpstr>
      <vt:lpstr>PowerPoint Presentation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6</dc:title>
  <dc:creator>Foroogh mousavi</dc:creator>
  <cp:lastModifiedBy>Foroogh mousavi</cp:lastModifiedBy>
  <cp:revision>4</cp:revision>
  <dcterms:created xsi:type="dcterms:W3CDTF">2022-02-16T07:16:30Z</dcterms:created>
  <dcterms:modified xsi:type="dcterms:W3CDTF">2022-02-16T22:28:02Z</dcterms:modified>
</cp:coreProperties>
</file>