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C45BF-57E8-41B3-AE07-D7A09B585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4653C-50D6-43EE-9B46-B62AA7C8C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7F146-6AF0-44D4-9DC0-9B83A613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3ABCC-3E23-4B0E-9C8D-5C72C515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D2A565-33D8-4AEA-844E-EEB251AD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65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A0EAA-60A3-4A97-AF92-6B2DD537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BA2D83-0984-4AED-B5E6-6CFBB83B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CA9A8-1E20-494C-8FC6-C402C1C1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791145-9317-4823-BCC2-7EC7AE19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761EE-C8C7-4666-8C68-71AD83A4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0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EB63E8-CFDB-44A0-B18A-0FCCD9F3A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60C71D-B03D-49CA-96B9-E63A7883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C1968E-3D62-4FF2-B4C7-8D07B6E5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9C7ED4-B0D3-4085-A298-5652B558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6A4D1E-F9DD-4F4B-8D46-39D982D2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4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962B4-A0A8-4236-A7E4-67EBBC6A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0B647-3E82-4605-AA4D-F2DB518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FAB72-91A8-45C1-8D95-EDD80AAB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433ABF-DF70-45EF-8925-750ED618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DED53-8187-4361-A0C2-90B7A5DB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27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BD8E7-29A4-43A8-ADC1-2E9A6538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AB699B-06CF-4EA6-9307-61A3AB212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A01164-EC43-4A57-9AB8-D9AF1227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8D8CD-4FA1-4856-B425-D9724AE8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6CA3F-CF61-48AE-943E-CA34838B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2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42F4C-C0D2-4356-A25A-2E31D59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36F17-53D7-49C4-91B7-8118E6F9D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00B0F8-DAC8-4188-A33F-7DBEC1656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5D922F-A3F8-4108-B168-62E52EE1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41D0AA-65D7-4004-A059-17F677C7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76851F-5FFF-4FC0-A86C-DDBDE79C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56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AF377-82D8-4382-89D1-5418B233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58F868-2B9D-4CDE-A732-B95A7D03D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08F6E2-5784-4CAE-91C2-267C242AB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F754D3-0E25-4143-BC38-C6C52147E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5F8265-E8DC-4F2B-A33C-D57874DC6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7DFAA7-687D-47C4-BEB1-B1F91DD9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B8188E-6CA2-4758-A221-791F37E8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B9FCFD-8AE5-45D6-A24A-62DB315B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96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14C74-4D43-475E-B72A-97296C71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16175A-A279-4A73-A66C-7246854E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5A0CEE-5CA5-4659-9708-F1B36773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F08844-2C90-44C8-A00E-32BA31B4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09B1D3-26AD-43A0-A133-75566AE7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B7BB41-3EAA-455A-A586-E8D3386D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17EA47-5B82-47B4-87DF-D39611D1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1FC96-66B8-4E7A-833E-07688FBE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677287-E14D-48BF-9C04-A72A0700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B88390-144F-4AF5-8D35-14E20770E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50F71E-4133-4D36-98BE-516EA565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C95C99-5521-44D5-8156-C9D91F85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273D5-2EE8-4B31-BBF6-8AB4E25E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47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8FCC7-6E55-4E68-8FE8-102F7654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6BDC94-B3D5-4905-A22E-C038B497E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FD0351-D07A-43BD-AC1B-92901A525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5296FE-044D-45EB-A145-DD3E5095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786D24-7798-46CA-90E1-B59B902B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6F51DE-EE0B-40CB-90EB-EC07F223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8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B62A3D-B9F0-4E7A-BC98-C8026061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3A2D9D-BC77-434A-90C0-F3BC5049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B7E78D-7107-4116-B941-AC9CD0229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88168-30CA-43B9-9343-96228D3FD1F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1BF66-863F-433A-8FE9-B08C6C48E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70DD2A-0683-47B6-B90C-30E7B010C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A25-2F51-4458-8032-7CCE0A975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87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rayGabriel/PROJ631-Arbre-de-deci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B1A0C-EA18-4B2A-9F6E-2E614796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60" y="0"/>
            <a:ext cx="10515600" cy="1325563"/>
          </a:xfrm>
        </p:spPr>
        <p:txBody>
          <a:bodyPr/>
          <a:lstStyle/>
          <a:p>
            <a:r>
              <a:rPr lang="fr-FR" dirty="0"/>
              <a:t>Arbre de décision – ID3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416CBE-1213-4853-A5AE-50889A357BEB}"/>
              </a:ext>
            </a:extLst>
          </p:cNvPr>
          <p:cNvSpPr txBox="1"/>
          <p:nvPr/>
        </p:nvSpPr>
        <p:spPr>
          <a:xfrm>
            <a:off x="71252" y="6210795"/>
            <a:ext cx="26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Forray Gabriel – IDU3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E7031EC-6BF7-4E3D-AC39-0CA0EF4AAECA}"/>
              </a:ext>
            </a:extLst>
          </p:cNvPr>
          <p:cNvSpPr/>
          <p:nvPr/>
        </p:nvSpPr>
        <p:spPr>
          <a:xfrm>
            <a:off x="4568619" y="1497755"/>
            <a:ext cx="2458192" cy="127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674209F-06AA-45DA-8B9E-AD576E596876}"/>
              </a:ext>
            </a:extLst>
          </p:cNvPr>
          <p:cNvSpPr/>
          <p:nvPr/>
        </p:nvSpPr>
        <p:spPr>
          <a:xfrm>
            <a:off x="1377538" y="3951557"/>
            <a:ext cx="2167246" cy="11875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1E6BC37-C353-4432-AC57-301077331F86}"/>
              </a:ext>
            </a:extLst>
          </p:cNvPr>
          <p:cNvSpPr/>
          <p:nvPr/>
        </p:nvSpPr>
        <p:spPr>
          <a:xfrm>
            <a:off x="4714092" y="3951557"/>
            <a:ext cx="2167246" cy="11875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F399AEE-F7BF-4989-8459-D87229F4A7A5}"/>
              </a:ext>
            </a:extLst>
          </p:cNvPr>
          <p:cNvSpPr/>
          <p:nvPr/>
        </p:nvSpPr>
        <p:spPr>
          <a:xfrm>
            <a:off x="8056996" y="3951557"/>
            <a:ext cx="2167246" cy="11875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19221B70-3FE0-42FA-86AA-DCC2ADA54EB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537867" y="1691708"/>
            <a:ext cx="1183143" cy="33365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88F208DA-E421-47AB-BC32-BFA8F52E57B0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5206144" y="3359985"/>
            <a:ext cx="11831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68CFB601-3119-42B8-AC5C-CD791B28F7E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6877596" y="1688533"/>
            <a:ext cx="1183143" cy="33429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hlinkClick r:id="rId2"/>
            <a:extLst>
              <a:ext uri="{FF2B5EF4-FFF2-40B4-BE49-F238E27FC236}">
                <a16:creationId xmlns:a16="http://schemas.microsoft.com/office/drawing/2014/main" id="{B7207B66-82F9-4ABB-AD28-CE3623DF2B1C}"/>
              </a:ext>
            </a:extLst>
          </p:cNvPr>
          <p:cNvSpPr txBox="1"/>
          <p:nvPr/>
        </p:nvSpPr>
        <p:spPr>
          <a:xfrm>
            <a:off x="1644732" y="5490276"/>
            <a:ext cx="920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https://github.com/ForrayGabriel/PROJ631-Arbre-de-decision</a:t>
            </a:r>
          </a:p>
        </p:txBody>
      </p:sp>
    </p:spTree>
    <p:extLst>
      <p:ext uri="{BB962C8B-B14F-4D97-AF65-F5344CB8AC3E}">
        <p14:creationId xmlns:p14="http://schemas.microsoft.com/office/powerpoint/2010/main" val="343695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777FB-8C1F-4707-AE06-BF7D573B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91"/>
            <a:ext cx="10515600" cy="1325563"/>
          </a:xfrm>
        </p:spPr>
        <p:txBody>
          <a:bodyPr/>
          <a:lstStyle/>
          <a:p>
            <a:r>
              <a:rPr lang="fr-FR" dirty="0"/>
              <a:t>L’algorithme ID3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2B5404-36AE-439E-93E0-1BFCD92B5707}"/>
              </a:ext>
            </a:extLst>
          </p:cNvPr>
          <p:cNvSpPr txBox="1"/>
          <p:nvPr/>
        </p:nvSpPr>
        <p:spPr>
          <a:xfrm>
            <a:off x="262965" y="1224118"/>
            <a:ext cx="56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(attributs, valeurs) + situation(valeur) </a:t>
            </a:r>
            <a:r>
              <a:rPr lang="fr-FR" dirty="0">
                <a:sym typeface="Wingdings" panose="05000000000000000000" pitchFamily="2" charset="2"/>
              </a:rPr>
              <a:t> résultat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EFD316E-19B4-4746-BFCF-FD40ACE6BED1}"/>
              </a:ext>
            </a:extLst>
          </p:cNvPr>
          <p:cNvSpPr txBox="1"/>
          <p:nvPr/>
        </p:nvSpPr>
        <p:spPr>
          <a:xfrm>
            <a:off x="262965" y="1816847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Phase d’apprentissage: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Choisir le meilleur attribut : Calcule du gain d’information de chaque attribut grâce à son entropie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 nouveau nœud pour le meilleur attributs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Partitionner en sous ensemble ayant la même valeur pour l’attribut sélectionné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 arc pour chaque valeur et recommencer jusqu’à avoir fait tous les attributs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Phase de prédiction: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Récupérer l’arbre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Passer de nœud en nœud jusqu’au résultat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8F290B0-2F1E-416C-B176-31C2CE2E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965" y="2652445"/>
            <a:ext cx="3663656" cy="30389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3CDF601-522E-4B52-9366-72363EC8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65" y="3179739"/>
            <a:ext cx="5742742" cy="2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E535C-5476-4929-BA56-68C0C685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9" y="18255"/>
            <a:ext cx="10515600" cy="1325563"/>
          </a:xfrm>
        </p:spPr>
        <p:txBody>
          <a:bodyPr/>
          <a:lstStyle/>
          <a:p>
            <a:r>
              <a:rPr lang="fr-FR" dirty="0"/>
              <a:t>Aspect technique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E31521-74FF-4FF5-AE71-05C91000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738" y="4186813"/>
            <a:ext cx="6685150" cy="19435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A8D1F5-F10A-405D-B29A-F74DFC925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10" y="-72744"/>
            <a:ext cx="2850776" cy="285077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B3A54C0-3754-4D40-903C-9E5613CBB126}"/>
              </a:ext>
            </a:extLst>
          </p:cNvPr>
          <p:cNvSpPr txBox="1"/>
          <p:nvPr/>
        </p:nvSpPr>
        <p:spPr>
          <a:xfrm>
            <a:off x="4172782" y="2831630"/>
            <a:ext cx="263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Python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With</a:t>
            </a:r>
            <a:r>
              <a:rPr lang="fr-FR" dirty="0"/>
              <a:t> PEP8 </a:t>
            </a:r>
            <a:r>
              <a:rPr lang="fr-FR" dirty="0" err="1"/>
              <a:t>formatting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9DCDEF-FE4B-4745-88C3-533E10207870}"/>
              </a:ext>
            </a:extLst>
          </p:cNvPr>
          <p:cNvSpPr txBox="1"/>
          <p:nvPr/>
        </p:nvSpPr>
        <p:spPr>
          <a:xfrm>
            <a:off x="5910017" y="6193414"/>
            <a:ext cx="373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Trello avec les tâches à faire, entrain d’être faites, faites et échouées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B56893-5102-479E-8B4F-EF83A16A7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147" y="210324"/>
            <a:ext cx="2249033" cy="321867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5A9DC6F-BC8A-4974-B4C2-2AB272AA7310}"/>
              </a:ext>
            </a:extLst>
          </p:cNvPr>
          <p:cNvSpPr txBox="1"/>
          <p:nvPr/>
        </p:nvSpPr>
        <p:spPr>
          <a:xfrm>
            <a:off x="8256194" y="3555269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Organisation des fichiers</a:t>
            </a:r>
          </a:p>
        </p:txBody>
      </p:sp>
    </p:spTree>
    <p:extLst>
      <p:ext uri="{BB962C8B-B14F-4D97-AF65-F5344CB8AC3E}">
        <p14:creationId xmlns:p14="http://schemas.microsoft.com/office/powerpoint/2010/main" val="312430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B3478EA-9BA6-44EF-AEBF-EB4734B77584}"/>
              </a:ext>
            </a:extLst>
          </p:cNvPr>
          <p:cNvSpPr/>
          <p:nvPr/>
        </p:nvSpPr>
        <p:spPr>
          <a:xfrm>
            <a:off x="3443849" y="835236"/>
            <a:ext cx="1240971" cy="79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main.py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7BB60AA-247C-4519-A8E1-5C46B9D06B78}"/>
              </a:ext>
            </a:extLst>
          </p:cNvPr>
          <p:cNvSpPr/>
          <p:nvPr/>
        </p:nvSpPr>
        <p:spPr>
          <a:xfrm>
            <a:off x="5941623" y="835236"/>
            <a:ext cx="1240971" cy="7956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data.csv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A6951D5-12B6-4729-987A-43ED473351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84820" y="1233060"/>
            <a:ext cx="1256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F64DE71-676B-42D7-80B7-57F270838093}"/>
              </a:ext>
            </a:extLst>
          </p:cNvPr>
          <p:cNvSpPr/>
          <p:nvPr/>
        </p:nvSpPr>
        <p:spPr>
          <a:xfrm>
            <a:off x="5941623" y="2080166"/>
            <a:ext cx="1710046" cy="79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Id3_internet.py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AEC41DD-3502-44D6-9F32-377C18BC2DF3}"/>
              </a:ext>
            </a:extLst>
          </p:cNvPr>
          <p:cNvSpPr/>
          <p:nvPr/>
        </p:nvSpPr>
        <p:spPr>
          <a:xfrm>
            <a:off x="5941623" y="4766955"/>
            <a:ext cx="1240971" cy="79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pred.py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259B22A-DA2A-4305-A861-6B66AE707DA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684820" y="1233060"/>
            <a:ext cx="1256803" cy="1244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25FB62DF-6940-4704-94B9-E7C513B3F183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684820" y="1233060"/>
            <a:ext cx="1256803" cy="3931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CB11786-F0CC-4929-B9BB-5D7E2D942F65}"/>
              </a:ext>
            </a:extLst>
          </p:cNvPr>
          <p:cNvSpPr/>
          <p:nvPr/>
        </p:nvSpPr>
        <p:spPr>
          <a:xfrm>
            <a:off x="8439397" y="1525489"/>
            <a:ext cx="914400" cy="4473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77A9A88-F9C1-47F6-A088-AC38E6A2FA49}"/>
              </a:ext>
            </a:extLst>
          </p:cNvPr>
          <p:cNvSpPr/>
          <p:nvPr/>
        </p:nvSpPr>
        <p:spPr>
          <a:xfrm>
            <a:off x="10428510" y="1749141"/>
            <a:ext cx="1288475" cy="44730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3551535-7494-446B-B8D5-11D17A4F5637}"/>
              </a:ext>
            </a:extLst>
          </p:cNvPr>
          <p:cNvSpPr/>
          <p:nvPr/>
        </p:nvSpPr>
        <p:spPr>
          <a:xfrm>
            <a:off x="10428511" y="2314209"/>
            <a:ext cx="1288475" cy="44730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info_gain</a:t>
            </a:r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7ECAAB0-403F-4573-8408-7A9255B0BC44}"/>
              </a:ext>
            </a:extLst>
          </p:cNvPr>
          <p:cNvSpPr/>
          <p:nvPr/>
        </p:nvSpPr>
        <p:spPr>
          <a:xfrm>
            <a:off x="10428510" y="2879277"/>
            <a:ext cx="1288475" cy="44730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ID3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69BFC3C-4DE1-41DF-B70A-0A72106B6C21}"/>
              </a:ext>
            </a:extLst>
          </p:cNvPr>
          <p:cNvSpPr/>
          <p:nvPr/>
        </p:nvSpPr>
        <p:spPr>
          <a:xfrm>
            <a:off x="10428510" y="3444345"/>
            <a:ext cx="1288475" cy="44730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printTree</a:t>
            </a:r>
            <a:endParaRPr lang="fr-FR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A540D50-3095-4A27-9089-D72078E232EC}"/>
              </a:ext>
            </a:extLst>
          </p:cNvPr>
          <p:cNvSpPr/>
          <p:nvPr/>
        </p:nvSpPr>
        <p:spPr>
          <a:xfrm>
            <a:off x="8439397" y="3133602"/>
            <a:ext cx="1288474" cy="4473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TreeMaker</a:t>
            </a:r>
            <a:endParaRPr lang="fr-FR" dirty="0"/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E3DE852C-7C05-454D-8083-F4A2F68F3247}"/>
              </a:ext>
            </a:extLst>
          </p:cNvPr>
          <p:cNvCxnSpPr>
            <a:stCxn id="8" idx="3"/>
            <a:endCxn id="25" idx="1"/>
          </p:cNvCxnSpPr>
          <p:nvPr/>
        </p:nvCxnSpPr>
        <p:spPr>
          <a:xfrm flipV="1">
            <a:off x="7651669" y="1749141"/>
            <a:ext cx="787728" cy="728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E748B1EC-2AFA-41F1-94E4-553809F6F716}"/>
              </a:ext>
            </a:extLst>
          </p:cNvPr>
          <p:cNvCxnSpPr>
            <a:stCxn id="8" idx="3"/>
            <a:endCxn id="31" idx="1"/>
          </p:cNvCxnSpPr>
          <p:nvPr/>
        </p:nvCxnSpPr>
        <p:spPr>
          <a:xfrm>
            <a:off x="7651669" y="2477990"/>
            <a:ext cx="787728" cy="879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4E47A464-46D4-4EFB-8062-7C4667A153E0}"/>
              </a:ext>
            </a:extLst>
          </p:cNvPr>
          <p:cNvCxnSpPr>
            <a:stCxn id="31" idx="3"/>
            <a:endCxn id="26" idx="1"/>
          </p:cNvCxnSpPr>
          <p:nvPr/>
        </p:nvCxnSpPr>
        <p:spPr>
          <a:xfrm flipV="1">
            <a:off x="9727871" y="1972793"/>
            <a:ext cx="700639" cy="1384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B4D4EA23-DECB-4ECF-BA1A-A8153D544795}"/>
              </a:ext>
            </a:extLst>
          </p:cNvPr>
          <p:cNvCxnSpPr>
            <a:stCxn id="31" idx="3"/>
            <a:endCxn id="28" idx="1"/>
          </p:cNvCxnSpPr>
          <p:nvPr/>
        </p:nvCxnSpPr>
        <p:spPr>
          <a:xfrm flipV="1">
            <a:off x="9727871" y="2537861"/>
            <a:ext cx="700640" cy="819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593A1F50-8F7D-4EC8-B1B1-64D99A7DCEF0}"/>
              </a:ext>
            </a:extLst>
          </p:cNvPr>
          <p:cNvCxnSpPr>
            <a:stCxn id="31" idx="3"/>
            <a:endCxn id="29" idx="1"/>
          </p:cNvCxnSpPr>
          <p:nvPr/>
        </p:nvCxnSpPr>
        <p:spPr>
          <a:xfrm flipV="1">
            <a:off x="9727871" y="3102929"/>
            <a:ext cx="700639" cy="254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8F4E24F3-4A13-43B2-A96F-08346F69E1E3}"/>
              </a:ext>
            </a:extLst>
          </p:cNvPr>
          <p:cNvCxnSpPr>
            <a:stCxn id="31" idx="3"/>
            <a:endCxn id="30" idx="1"/>
          </p:cNvCxnSpPr>
          <p:nvPr/>
        </p:nvCxnSpPr>
        <p:spPr>
          <a:xfrm>
            <a:off x="9727871" y="3357254"/>
            <a:ext cx="700639" cy="310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ED762C44-4638-4E79-8307-FE5AB0C065E2}"/>
              </a:ext>
            </a:extLst>
          </p:cNvPr>
          <p:cNvSpPr/>
          <p:nvPr/>
        </p:nvSpPr>
        <p:spPr>
          <a:xfrm>
            <a:off x="8439397" y="4941128"/>
            <a:ext cx="1288474" cy="4473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Predicteur</a:t>
            </a:r>
            <a:endParaRPr lang="fr-FR" dirty="0"/>
          </a:p>
        </p:txBody>
      </p: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DAE2E948-CD4B-4728-9D65-4CCEF72C8AE9}"/>
              </a:ext>
            </a:extLst>
          </p:cNvPr>
          <p:cNvCxnSpPr>
            <a:stCxn id="9" idx="3"/>
            <a:endCxn id="67" idx="1"/>
          </p:cNvCxnSpPr>
          <p:nvPr/>
        </p:nvCxnSpPr>
        <p:spPr>
          <a:xfrm>
            <a:off x="7182594" y="5164779"/>
            <a:ext cx="12568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16315EAD-2586-4ABA-BC36-1DE57008CE42}"/>
              </a:ext>
            </a:extLst>
          </p:cNvPr>
          <p:cNvSpPr/>
          <p:nvPr/>
        </p:nvSpPr>
        <p:spPr>
          <a:xfrm>
            <a:off x="10428510" y="4717478"/>
            <a:ext cx="1288475" cy="44730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getInfo</a:t>
            </a:r>
            <a:endParaRPr lang="fr-FR" dirty="0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1B0A573-D98C-420B-8873-465B211838ED}"/>
              </a:ext>
            </a:extLst>
          </p:cNvPr>
          <p:cNvSpPr/>
          <p:nvPr/>
        </p:nvSpPr>
        <p:spPr>
          <a:xfrm>
            <a:off x="10428509" y="5288484"/>
            <a:ext cx="1288475" cy="44730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0B2E4666-805C-4700-B1AC-B8B52893AF23}"/>
              </a:ext>
            </a:extLst>
          </p:cNvPr>
          <p:cNvSpPr/>
          <p:nvPr/>
        </p:nvSpPr>
        <p:spPr>
          <a:xfrm>
            <a:off x="10428509" y="5859490"/>
            <a:ext cx="1288475" cy="447303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getRes</a:t>
            </a:r>
            <a:endParaRPr lang="fr-FR" dirty="0"/>
          </a:p>
        </p:txBody>
      </p: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8423FB6A-DCC8-4F1D-9B32-5E117BE14AE5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 flipV="1">
            <a:off x="9727871" y="4941130"/>
            <a:ext cx="700639" cy="223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0C7CEC34-812B-4602-A4E1-7A4D7FC7D36D}"/>
              </a:ext>
            </a:extLst>
          </p:cNvPr>
          <p:cNvCxnSpPr>
            <a:stCxn id="67" idx="3"/>
            <a:endCxn id="72" idx="1"/>
          </p:cNvCxnSpPr>
          <p:nvPr/>
        </p:nvCxnSpPr>
        <p:spPr>
          <a:xfrm>
            <a:off x="9727871" y="5164780"/>
            <a:ext cx="700638" cy="347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 : en angle 78">
            <a:extLst>
              <a:ext uri="{FF2B5EF4-FFF2-40B4-BE49-F238E27FC236}">
                <a16:creationId xmlns:a16="http://schemas.microsoft.com/office/drawing/2014/main" id="{254E46E7-F94C-4AEE-A700-FC33B083ABDD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727871" y="5164780"/>
            <a:ext cx="700638" cy="918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C5CAB03-551E-4DBC-9A66-00B13D40E97A}"/>
              </a:ext>
            </a:extLst>
          </p:cNvPr>
          <p:cNvSpPr txBox="1"/>
          <p:nvPr/>
        </p:nvSpPr>
        <p:spPr>
          <a:xfrm>
            <a:off x="285007" y="1972792"/>
            <a:ext cx="4868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Main.py </a:t>
            </a:r>
            <a:r>
              <a:rPr lang="fr-FR" dirty="0">
                <a:sym typeface="Wingdings" panose="05000000000000000000" pitchFamily="2" charset="2"/>
              </a:rPr>
              <a:t>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data.csv 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Id3_internet.py.TreeMaker  </a:t>
            </a:r>
            <a:r>
              <a:rPr lang="fr-FR" dirty="0" err="1">
                <a:sym typeface="Wingdings" panose="05000000000000000000" pitchFamily="2" charset="2"/>
              </a:rPr>
              <a:t>TreeMaker</a:t>
            </a: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TreeMaker.ID3(data)   Root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ym typeface="Wingdings" panose="05000000000000000000" pitchFamily="2" charset="2"/>
              </a:rPr>
              <a:t>Info_gain</a:t>
            </a:r>
            <a:r>
              <a:rPr lang="fr-FR" dirty="0">
                <a:sym typeface="Wingdings" panose="05000000000000000000" pitchFamily="2" charset="2"/>
              </a:rPr>
              <a:t> 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sym typeface="Wingdings" panose="05000000000000000000" pitchFamily="2" charset="2"/>
              </a:rPr>
              <a:t>Entropy</a:t>
            </a: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User </a:t>
            </a:r>
            <a:r>
              <a:rPr lang="fr-FR" dirty="0" err="1">
                <a:sym typeface="Wingdings" panose="05000000000000000000" pitchFamily="2" charset="2"/>
              </a:rPr>
              <a:t>choice</a:t>
            </a:r>
            <a:r>
              <a:rPr lang="fr-FR" dirty="0">
                <a:sym typeface="Wingdings" panose="05000000000000000000" pitchFamily="2" charset="2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1 – </a:t>
            </a:r>
            <a:r>
              <a:rPr lang="fr-FR" dirty="0" err="1">
                <a:sym typeface="Wingdings" panose="05000000000000000000" pitchFamily="2" charset="2"/>
              </a:rPr>
              <a:t>print</a:t>
            </a:r>
            <a:r>
              <a:rPr lang="fr-FR" dirty="0">
                <a:sym typeface="Wingdings" panose="05000000000000000000" pitchFamily="2" charset="2"/>
              </a:rPr>
              <a:t>(data)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2 – </a:t>
            </a:r>
            <a:r>
              <a:rPr lang="fr-FR" dirty="0" err="1">
                <a:sym typeface="Wingdings" panose="05000000000000000000" pitchFamily="2" charset="2"/>
              </a:rPr>
              <a:t>TreeMaker.printTree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3 – </a:t>
            </a:r>
            <a:r>
              <a:rPr lang="fr-FR" dirty="0" err="1">
                <a:sym typeface="Wingdings" panose="05000000000000000000" pitchFamily="2" charset="2"/>
              </a:rPr>
              <a:t>pred.py.Predicteur</a:t>
            </a:r>
            <a:r>
              <a:rPr lang="fr-FR" dirty="0">
                <a:sym typeface="Wingdings" panose="05000000000000000000" pitchFamily="2" charset="2"/>
              </a:rPr>
              <a:t>(Root)  </a:t>
            </a:r>
            <a:r>
              <a:rPr lang="fr-FR" dirty="0" err="1">
                <a:sym typeface="Wingdings" panose="05000000000000000000" pitchFamily="2" charset="2"/>
              </a:rPr>
              <a:t>Predicteur</a:t>
            </a:r>
            <a:endParaRPr lang="fr-FR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sym typeface="Wingdings" panose="05000000000000000000" pitchFamily="2" charset="2"/>
              </a:rPr>
              <a:t>Predicteur.getRes</a:t>
            </a:r>
            <a:r>
              <a:rPr lang="fr-FR" dirty="0">
                <a:sym typeface="Wingdings" panose="05000000000000000000" pitchFamily="2" charset="2"/>
              </a:rPr>
              <a:t> 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err="1">
                <a:sym typeface="Wingdings" panose="05000000000000000000" pitchFamily="2" charset="2"/>
              </a:rPr>
              <a:t>getInfo</a:t>
            </a:r>
            <a:endParaRPr lang="fr-FR" dirty="0">
              <a:sym typeface="Wingdings" panose="05000000000000000000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err="1">
                <a:sym typeface="Wingdings" panose="05000000000000000000" pitchFamily="2" charset="2"/>
              </a:rPr>
              <a:t>Predict</a:t>
            </a:r>
            <a:r>
              <a:rPr lang="fr-FR" dirty="0">
                <a:sym typeface="Wingdings" panose="05000000000000000000" pitchFamily="2" charset="2"/>
              </a:rPr>
              <a:t>(Root)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6413794F-4144-44C2-80F7-220B9CDF28B1}"/>
              </a:ext>
            </a:extLst>
          </p:cNvPr>
          <p:cNvSpPr txBox="1"/>
          <p:nvPr/>
        </p:nvSpPr>
        <p:spPr>
          <a:xfrm>
            <a:off x="47501" y="47501"/>
            <a:ext cx="5450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Décomposition fonctionnelle du programme</a:t>
            </a:r>
          </a:p>
        </p:txBody>
      </p:sp>
    </p:spTree>
    <p:extLst>
      <p:ext uri="{BB962C8B-B14F-4D97-AF65-F5344CB8AC3E}">
        <p14:creationId xmlns:p14="http://schemas.microsoft.com/office/powerpoint/2010/main" val="19434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67" grpId="0" animBg="1"/>
      <p:bldP spid="71" grpId="0" animBg="1"/>
      <p:bldP spid="72" grpId="0" animBg="1"/>
      <p:bldP spid="73" grpId="0" animBg="1"/>
      <p:bldP spid="1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E53A4-C918-4450-8BFC-3C115A8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75C583-B48E-47B9-99CF-EF1D422B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116" y="255915"/>
            <a:ext cx="2513049" cy="27083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92A61DA-7AE4-4C17-9D8F-DDC87D7FA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14" y="255915"/>
            <a:ext cx="3843526" cy="2708392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69FA8D6-BD7A-457A-84E0-39DA102C7893}"/>
              </a:ext>
            </a:extLst>
          </p:cNvPr>
          <p:cNvSpPr/>
          <p:nvPr/>
        </p:nvSpPr>
        <p:spPr>
          <a:xfrm>
            <a:off x="6087629" y="1442023"/>
            <a:ext cx="795621" cy="3361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190362-C75E-4D61-B9F8-D606985BE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20" y="3880434"/>
            <a:ext cx="2845719" cy="20242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DB8A5B0-DDE3-46C6-97B9-063DAC15FB61}"/>
              </a:ext>
            </a:extLst>
          </p:cNvPr>
          <p:cNvSpPr txBox="1"/>
          <p:nvPr/>
        </p:nvSpPr>
        <p:spPr>
          <a:xfrm>
            <a:off x="2931515" y="2964306"/>
            <a:ext cx="251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Donnée brute du .csv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AA62DA-76FA-4690-BA78-A8F3C4481D97}"/>
              </a:ext>
            </a:extLst>
          </p:cNvPr>
          <p:cNvSpPr txBox="1"/>
          <p:nvPr/>
        </p:nvSpPr>
        <p:spPr>
          <a:xfrm>
            <a:off x="8050363" y="2964307"/>
            <a:ext cx="251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Donnée extraient par python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0829BB-9F93-4B17-8974-3F6398AED70E}"/>
              </a:ext>
            </a:extLst>
          </p:cNvPr>
          <p:cNvSpPr txBox="1"/>
          <p:nvPr/>
        </p:nvSpPr>
        <p:spPr>
          <a:xfrm>
            <a:off x="620567" y="5904708"/>
            <a:ext cx="251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Arbre de décision obtenu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C51D6DD-CFC8-435A-AFB8-7B61D9929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224" y="3533384"/>
            <a:ext cx="1671009" cy="121897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EDAD452-8A6F-49BC-823C-566B0DC4D2C2}"/>
              </a:ext>
            </a:extLst>
          </p:cNvPr>
          <p:cNvSpPr txBox="1"/>
          <p:nvPr/>
        </p:nvSpPr>
        <p:spPr>
          <a:xfrm>
            <a:off x="4153090" y="4759398"/>
            <a:ext cx="289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Prédiction pour une certaine météo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EB4B3AB-1153-4682-ACF1-E46025BCD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224" y="5134807"/>
            <a:ext cx="1671435" cy="122436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2C94CB5-8D6C-40F7-97C5-B3B779AB376D}"/>
              </a:ext>
            </a:extLst>
          </p:cNvPr>
          <p:cNvSpPr txBox="1"/>
          <p:nvPr/>
        </p:nvSpPr>
        <p:spPr>
          <a:xfrm>
            <a:off x="4153090" y="6386070"/>
            <a:ext cx="289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Prédiction pour une autre météo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64433EF-0D72-4CE5-9F1F-C09464190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310" y="4208862"/>
            <a:ext cx="3980471" cy="136742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5EBACC3-46DA-4E40-81BC-B055AC303A5B}"/>
              </a:ext>
            </a:extLst>
          </p:cNvPr>
          <p:cNvSpPr txBox="1"/>
          <p:nvPr/>
        </p:nvSpPr>
        <p:spPr>
          <a:xfrm>
            <a:off x="8201704" y="5574989"/>
            <a:ext cx="289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des erreurs de saisie</a:t>
            </a:r>
          </a:p>
        </p:txBody>
      </p:sp>
    </p:spTree>
    <p:extLst>
      <p:ext uri="{BB962C8B-B14F-4D97-AF65-F5344CB8AC3E}">
        <p14:creationId xmlns:p14="http://schemas.microsoft.com/office/powerpoint/2010/main" val="352363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  <p:bldP spid="16" grpId="0"/>
      <p:bldP spid="19" grpId="0"/>
      <p:bldP spid="2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247</Words>
  <Application>Microsoft Office PowerPoint</Application>
  <PresentationFormat>Grand écran</PresentationFormat>
  <Paragraphs>55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Arbre de décision – ID3</vt:lpstr>
      <vt:lpstr>L’algorithme ID3</vt:lpstr>
      <vt:lpstr>Aspect technique</vt:lpstr>
      <vt:lpstr>Présentation PowerPoint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Forray</dc:creator>
  <cp:lastModifiedBy>Gabriel Forray</cp:lastModifiedBy>
  <cp:revision>16</cp:revision>
  <dcterms:created xsi:type="dcterms:W3CDTF">2021-03-14T16:30:59Z</dcterms:created>
  <dcterms:modified xsi:type="dcterms:W3CDTF">2021-03-15T20:23:34Z</dcterms:modified>
</cp:coreProperties>
</file>