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8F6DB-E6A5-4A7E-A426-AAB9DF27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EC3825-4122-4B1D-A0D2-80A39C11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535CC-2574-4C15-AAE6-773302B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59E9F-684B-4D45-99CA-8D3C62B7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8CD2F-D662-4628-877A-B5FA914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C0FD0-6734-4C1E-B30E-78864CF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98A63-6958-4F45-9FEC-011EFA65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E10F1-1C3B-435A-8A8F-DA48E3AA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D0CC9-BDEA-4886-8371-AC7F3FC6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D0535-3C5F-4C58-A448-E06B53B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FE5450-DECE-4DDB-92D0-6BEDA9C70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1322FC-BDB0-4CE8-AF67-8D4E74EA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C5DE0-4C5D-4ECC-8538-080A915D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6DF1E-92F6-4C18-A52B-AB8ACDB9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8B523-0B2C-42B4-9B5A-67DD1D0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3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85D6C-F344-4A0E-B8A3-6DB3D1A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07B6A-C204-4CE0-9D0A-D776328F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F984D-D07C-413F-912E-4D18C36E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AEFA0-AA8F-4FBF-81A6-B206BE56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268C0-B4C5-4715-922C-D3B0ED4E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EB4CA-C65A-4BB4-A821-7EBC4EB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9ED1C9-607E-4B7C-8FFF-3D66E82E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B894C-F286-4828-978E-47EE575A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0B6F08-9E90-4461-AD78-6597A579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4C4B4-1637-4EE2-8E61-52C37870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5C433-0883-4395-8D2B-96502278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3EFC1-D3FA-46F6-84DD-AFCF29E35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DAC901-2F0E-4510-B031-9AC04983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FAA40-A647-48A1-8C4C-F06EE075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3BB7B7-3414-4B6A-9852-7E49462E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E2739-538D-4D7D-86E0-B4561245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9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F0A93-CF89-447B-9052-32E0CFF4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80928-734B-4807-AF36-FEEE1229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3F1FE3-D06E-4255-966E-EB5A2D02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2223D2-DFF9-4475-AEFC-D46DF2A6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5F1D73-42F9-42C2-9BF2-3410D5273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A01402-6297-44BD-9887-38A4EFE8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C718C5-BD29-4BE5-A309-3D2F0D80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F659F7-4532-41DC-94E5-C38F9308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D95B4-216A-484F-8669-F07971E2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DF8390-F3BF-4F81-8081-B7A6BD9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83D44-EA12-43FB-8026-B5B2FDB7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6EEC8A-CEDF-4FCD-9E6C-5251C98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F1C7B3-5D97-40B0-8D29-838E81B6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3FF14A-D2C5-4F4C-A375-8F50DE95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1F9436-7928-413C-A01E-B25FD0A1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1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E9DD0-4A09-4153-9D69-3E7D45A6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B08DE-D387-4BA2-8184-BCD99545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373ED-328D-4018-9159-DD81809A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170E3-DD7D-43BA-BB7E-4B5D388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B57CA-0CC4-48B0-A6B1-C292AB7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FDBED5-45F7-4C7F-93E2-FA23BAA3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0ABB2-EE4E-472C-A66D-AEAFDAB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2231B5-DF82-4C07-B220-8BBF1648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FD57F2-BDFF-4FCE-90E7-8B30E19A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BA515-B79C-4D23-96D1-468B518F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C3CC2-A682-429B-913F-46912068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1FA56-6FE9-4ECA-8C6E-D9FEE035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4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600AF5-40D1-480B-8A24-202E6A1F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76852-21F8-40AE-AA6C-DCC584F3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A77A5-92D4-40C3-8224-057D46702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F511-2F89-497A-BB74-42A44F9ADA7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AC7D8-0231-4FFE-AD5A-2627C7575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4236A-2A14-4CC0-9ABA-A2732E476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A34A-B047-461B-B271-57DFEDDD9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95859-3FC9-48C8-9176-12048F07C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6E3690-6EA0-4DEA-9D29-A96970698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8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Forray</dc:creator>
  <cp:lastModifiedBy>Gabriel Forray</cp:lastModifiedBy>
  <cp:revision>1</cp:revision>
  <dcterms:created xsi:type="dcterms:W3CDTF">2021-04-11T13:19:30Z</dcterms:created>
  <dcterms:modified xsi:type="dcterms:W3CDTF">2021-04-11T13:20:49Z</dcterms:modified>
</cp:coreProperties>
</file>