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94662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！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不仅只有“</a:t>
            </a:r>
            <a:r>
              <a:rPr kumimoji="1" lang="zh-CN" altLang="en-US" dirty="0" smtClean="0"/>
              <a:t>程序猿</a:t>
            </a:r>
            <a:r>
              <a:rPr kumimoji="1" lang="en-US" altLang="zh-CN" dirty="0" smtClean="0"/>
              <a:t>|</a:t>
            </a:r>
            <a:r>
              <a:rPr kumimoji="1" lang="zh-CN" altLang="en-US" dirty="0" smtClean="0"/>
              <a:t>媛” 才能拥有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084" y="1346200"/>
            <a:ext cx="27940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6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你也许遇到</a:t>
            </a:r>
            <a:r>
              <a:rPr kumimoji="1" lang="en-US" altLang="zh-CN" dirty="0"/>
              <a:t>...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679865"/>
            <a:ext cx="7391400" cy="1651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3644151"/>
            <a:ext cx="7391400" cy="285750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8723586" y="5696606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049408" y="5695288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 flipV="1">
            <a:off x="8891748" y="5692131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863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你也许需要</a:t>
            </a:r>
            <a:r>
              <a:rPr kumimoji="1" lang="en-US" altLang="zh-CN" dirty="0" smtClean="0"/>
              <a:t>...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版本控制工具 </a:t>
            </a:r>
            <a:r>
              <a:rPr kumimoji="1" lang="en-US" altLang="zh-CN" dirty="0" smtClean="0"/>
              <a:t>CVS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SVN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Subversion ...</a:t>
            </a:r>
          </a:p>
          <a:p>
            <a:r>
              <a:rPr kumimoji="1" lang="en-US" altLang="zh-CN" dirty="0" err="1" smtClean="0"/>
              <a:t>Git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8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1326</TotalTime>
  <Words>20</Words>
  <Application>Microsoft Macintosh PowerPoint</Application>
  <PresentationFormat>宽屏</PresentationFormat>
  <Paragraphs>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Century Gothic</vt:lpstr>
      <vt:lpstr>Wingdings 3</vt:lpstr>
      <vt:lpstr>幼圆</vt:lpstr>
      <vt:lpstr>Arial</vt:lpstr>
      <vt:lpstr>丝状</vt:lpstr>
      <vt:lpstr>Git！  不仅只有“程序猿|媛” 才能拥有 </vt:lpstr>
      <vt:lpstr>你也许遇到...</vt:lpstr>
      <vt:lpstr>你也许需要...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王亚运 Forrest</dc:creator>
  <cp:lastModifiedBy>王亚运 Forrest</cp:lastModifiedBy>
  <cp:revision>12</cp:revision>
  <dcterms:created xsi:type="dcterms:W3CDTF">2018-11-11T02:58:34Z</dcterms:created>
  <dcterms:modified xsi:type="dcterms:W3CDTF">2018-11-12T01:38:13Z</dcterms:modified>
</cp:coreProperties>
</file>