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击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此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处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编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辑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母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版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标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题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样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单击此处编辑母版文本样式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二级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三级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四级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五级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12/27/19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87A131-C615-4F25-8DEF-796D5EC4528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36480" y="5092200"/>
            <a:ext cx="402840" cy="402480"/>
          </a:xfrm>
          <a:prstGeom prst="ellipse">
            <a:avLst/>
          </a:prstGeom>
          <a:solidFill>
            <a:srgbClr val="eda021">
              <a:alpha val="7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Picture 6" descr=""/>
          <p:cNvPicPr/>
          <p:nvPr/>
        </p:nvPicPr>
        <p:blipFill>
          <a:blip r:embed="rId1"/>
          <a:stretch/>
        </p:blipFill>
        <p:spPr>
          <a:xfrm>
            <a:off x="0" y="123480"/>
            <a:ext cx="2172960" cy="111888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2495880" y="6304320"/>
            <a:ext cx="7297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DejaVu Sans"/>
              </a:rPr>
              <a:t>上海宾通智能科技有限公司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7560" y="2162880"/>
            <a:ext cx="12093480" cy="207828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0" y="2253600"/>
            <a:ext cx="12093480" cy="2078280"/>
          </a:xfrm>
          <a:prstGeom prst="rect">
            <a:avLst/>
          </a:prstGeom>
          <a:solidFill>
            <a:srgbClr val="eda021">
              <a:alpha val="7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1837440" y="2339640"/>
            <a:ext cx="851652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bas Neue Bold"/>
                <a:ea typeface="DejaVu Sans"/>
              </a:rPr>
              <a:t>常用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bas Neue Bold"/>
                <a:ea typeface="DejaVu Sans"/>
              </a:rPr>
              <a:t>debug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bas Neue Bold"/>
                <a:ea typeface="DejaVu Sans"/>
              </a:rPr>
              <a:t>工具分享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1837440" y="3142080"/>
            <a:ext cx="851652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bas Neue Bold"/>
                <a:ea typeface="DejaVu Sans"/>
              </a:rPr>
              <a:t>主讲人：运动规划组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bas Neue Bold"/>
                <a:ea typeface="DejaVu Sans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bas Neue Bold"/>
                <a:ea typeface="DejaVu Sans"/>
              </a:rPr>
              <a:t>焦健、刘会良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bas Neue Bold"/>
                <a:ea typeface="DejaVu Sans"/>
              </a:rPr>
              <a:t>2019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bas Neue Bold"/>
                <a:ea typeface="DejaVu Sans"/>
              </a:rPr>
              <a:t>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bas Neue Bold"/>
                <a:ea typeface="DejaVu Sans"/>
              </a:rPr>
              <a:t>12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bas Neue Bold"/>
                <a:ea typeface="DejaVu Sans"/>
              </a:rPr>
              <a:t>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bas Neue Bold"/>
                <a:ea typeface="DejaVu Sans"/>
              </a:rPr>
              <a:t>27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bas Neue Bold"/>
                <a:ea typeface="DejaVu Sans"/>
              </a:rPr>
              <a:t>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2293920" y="4049640"/>
            <a:ext cx="402840" cy="402480"/>
          </a:xfrm>
          <a:prstGeom prst="triangle">
            <a:avLst>
              <a:gd name="adj" fmla="val 50000"/>
            </a:avLst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8"/>
          <p:cNvSpPr/>
          <p:nvPr/>
        </p:nvSpPr>
        <p:spPr>
          <a:xfrm>
            <a:off x="10867680" y="5901120"/>
            <a:ext cx="402840" cy="402480"/>
          </a:xfrm>
          <a:prstGeom prst="parallelogram">
            <a:avLst>
              <a:gd name="adj" fmla="val 25000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 standalone="yes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20" name="CustomShape 1"></p:cNvPr><p:cNvSpPr/><p:nvPr/></p:nvSpPr><p:spPr><a:xfrm><a:off x="4617000" y="552600"/><a:ext cx="2957400" cy="1553400"/></a:xfrm><a:prstGeom prst="rect"><a:avLst></a:avLst></a:prstGeom><a:noFill/><a:ln><a:noFill/></a:ln><a:effectLst><a:outerShdw algn="tl" blurRad="50800" dir="2700000" dist="38100" rotWithShape="0"><a:srgbClr val="000000"><a:alpha val="40000"/></a:srgbClr></a:outerShdw></a:effectLst></p:spPr><p:style><a:lnRef idx="0"/><a:fillRef idx="0"/><a:effectRef idx="0"/><a:fontRef idx="minor"/></p:style><p:txBody><a:bodyPr></a:bodyPr><a:p><a:pPr algn="ctr"><a:lnSpc><a:spcPct val="100000"/></a:lnSpc></a:pPr><a:r><a:rPr b="1" lang="en-US" sz="4800" spc="-1" strike="noStrike"><a:solidFill><a:srgbClr val="ffc000"/></a:solidFill><a:uFill><a:solidFill><a:srgbClr val="ffffff"/></a:solidFill></a:uFill><a:latin typeface="等线"/></a:rPr><a:t>CONTE</a:t></a:r><a:r><a:rPr b="1" lang="en-US" sz="4800" spc="-1" strike="noStrike"><a:solidFill><a:srgbClr val="ffc000"/></a:solidFill><a:uFill><a:solidFill><a:srgbClr val="ffffff"/></a:solidFill></a:uFill><a:latin typeface="等线"/></a:rPr><a:t>NT</a:t></a:r><a:endParaRPr b="0" lang="en-US" sz="1800" spc="-1" strike="noStrike"><a:solidFill><a:srgbClr val="000000"/></a:solidFill><a:uFill><a:solidFill><a:srgbClr val="ffffff"/></a:solidFill></a:uFill><a:latin typeface="Arial"/></a:endParaRPr></a:p></p:txBody></p:sp><p:sp><p:nvSpPr><p:cNvPr id="121" name="Line 2"/><p:cNvSpPr/><p:nvPr/></p:nvSpPr><p:spPr><a:xfrm><a:off x="6095880" y="1854000"/><a:ext cx="360" cy="4330800"/></a:xfrm><a:prstGeom prst="line"><a:avLst/></a:prstGeom><a:ln w="28440"><a:solidFill><a:schemeClr val="tx1"><a:lumMod val="50000"/><a:lumOff val="50000"/></a:schemeClr></a:solidFill><a:custDash><a:ds d="100000" sp="100000"/></a:custDash></a:ln></p:spPr><p:style><a:lnRef idx="1"><a:schemeClr val="accent1"/></a:lnRef><a:fillRef idx="3"><a:schemeClr val="accent1"/></a:fillRef><a:effectRef idx="0"><a:schemeClr val="accent1"/></a:effectRef><a:fontRef idx="minor"/></p:style></p:sp><p:wgp><p:cNvGrpSpPr/><p:grpSpPr><a:xfrm rot="2314200"><a:off x="4558320" y="3128040"/><a:ext cx="3997080" cy="687600"/></a:xfrm></p:grpSpPr><wps:sp><wps:nvSpPr><wps:cNvPr id="122" name="CustomShape 3"></wps:cNvPr><wps:cNvSpPr/><p:nvPr/></wps:nvSpPr><wps:spPr><a:xfrm rot="2314200"><a:off x="99000" y="99000"/><a:ext cx="489240" cy="489240"/></a:xfrm><a:prstGeom prst="teardrop"><a:avLst><a:gd name="adj" fmla="val 100000"/></a:avLst></a:prstGeom><a:solidFill><a:schemeClr val="tx1"><a:alpha val="65000"/></a:schemeClr></a:solidFill><a:ln><a:noFill/></a:ln></wps:spPr><wps:style><a:lnRef idx="1"><a:schemeClr val="accent1"/></a:lnRef><a:fillRef idx="3"><a:schemeClr val="accent1"/></a:fillRef><a:effectRef idx="0"><a:schemeClr val="accent1"/></a:effectRef><a:fontRef idx="minor"/></wps:style></wps:sp><wps:sp><wps:nvSpPr><wps:cNvPr id="123" name="CustomShape 4"></wps:cNvPr><wps:cNvSpPr/><p:nvPr/></wps:nvSpPr><wps:spPr><a:xfrm><a:off x="181440" y="159480"/><a:ext cx="324360" cy="364680"/></a:xfrm><a:prstGeom prst="rect"><a:avLst></a:avLst></a:prstGeom><a:noFill/><a:ln><a:noFill/></a:ln></wps:spPr><wps:style><a:lnRef idx="0"/><a:fillRef idx="0"/><a:effectRef idx="0"/><a:fontRef idx="minor"/></wps:style><wps:txBody><a:bodyPr wrap="none" lIns="90000" rIns="90000" tIns="45000" bIns="45000"></a:bodyPr><a:p><a:pPr><a:lnSpc><a:spcPct val="100000"/></a:lnSpc></a:pPr><a:r><a:rPr b="0" lang="en-US" sz="1800" spc="-1" strike="noStrike"><a:solidFill><a:srgbClr val="ffffff"/></a:solidFill><a:uFill><a:solidFill><a:srgbClr val="ffffff"/></a:solidFill></a:uFill><a:latin typeface="等线"/></a:rPr><a:t>1</a:t></a:r><a:endParaRPr b="0" lang="en-US" sz="1800" spc="-1" strike="noStrike"><a:solidFill><a:srgbClr val="000000"/></a:solidFill><a:uFill><a:solidFill><a:srgbClr val="ffffff"/></a:solidFill></a:uFill><a:latin typeface="Arial"/></a:endParaRPr></a:p></wps:txBody></wps:sp><wps:sp><wps:nvSpPr><wps:cNvPr id="124" name="CustomShape 5"></wps:cNvPr><wps:cNvSpPr/><p:nvPr/></wps:nvSpPr><wps:spPr><a:xfrm><a:off x="1039680" y="90360"/><a:ext cx="2957400" cy="513720"/></a:xfrm><a:prstGeom prst="roundRect"><a:avLst><a:gd name="adj" fmla="val 16667"/></a:avLst></a:prstGeom><a:solidFill><a:srgbClr val="ffc000"/></a:solidFill><a:ln><a:noFill/></a:ln></wps:spPr><wps:style><a:lnRef idx="1"><a:schemeClr val="accent1"/></a:lnRef><a:fillRef idx="3"><a:schemeClr val="accent1"/></a:fillRef><a:effectRef idx="0"><a:schemeClr val="accent1"/></a:effectRef><a:fontRef idx="minor"/></wps:style></wps:sp></p:wgp><p:sp><p:nvSpPr><p:cNvPr id="125" name="CustomShape 6"></p:cNvPr><p:cNvSpPr/><p:nvPr/></p:nvSpPr><p:spPr><a:xfrm rot="13552200"><a:off x="6350040" y="2967480"/><a:ext cx="489240" cy="489240"/></a:xfrm><a:prstGeom prst="teardrop"><a:avLst><a:gd name="adj" fmla="val 100000"/></a:avLst></a:prstGeom><a:solidFill><a:srgbClr val="ffc000"/></a:solidFill><a:ln><a:noFill/></a:ln></p:spPr><p:style><a:lnRef idx="1"><a:schemeClr val="accent1"/></a:lnRef><a:fillRef idx="3"><a:schemeClr val="accent1"/></a:fillRef><a:effectRef idx="0"><a:schemeClr val="accent1"/></a:effectRef><a:fontRef idx="minor"/></p:style></p:sp><p:wgp><p:cNvGrpSpPr/><p:grpSpPr><a:xfrm><a:off x="2938680" y="2987640"/><a:ext cx="3817800" cy="514440"/></a:xfrm></p:grpSpPr><wps:sp><wps:nvSpPr><wps:cNvPr id="126" name="CustomShape 7"></wps:cNvPr><wps:cNvSpPr/><p:nvPr/></wps:nvSpPr><wps:spPr><a:xfrm><a:off x="3493440" y="72720"/><a:ext cx="324360" cy="364680"/></a:xfrm><a:prstGeom prst="rect"><a:avLst></a:avLst></a:prstGeom><a:noFill/><a:ln><a:noFill/></a:ln></wps:spPr><wps:style><a:lnRef idx="0"/><a:fillRef idx="0"/><a:effectRef idx="0"/><a:fontRef idx="minor"/></wps:style><wps:txBody><a:bodyPr wrap="none" lIns="90000" rIns="90000" tIns="45000" bIns="45000"></a:bodyPr><a:p><a:pPr><a:lnSpc><a:spcPct val="100000"/></a:lnSpc></a:pPr><a:r><a:rPr b="0" lang="en-US" sz="1800" spc="-1" strike="noStrike"><a:solidFill><a:srgbClr val="ffffff"/></a:solidFill><a:uFill><a:solidFill><a:srgbClr val="ffffff"/></a:solidFill></a:uFill><a:latin typeface="等线"/></a:rPr><a:t>2</a:t></a:r><a:endParaRPr b="0" lang="en-US" sz="1800" spc="-1" strike="noStrike"><a:solidFill><a:srgbClr val="000000"/></a:solidFill><a:uFill><a:solidFill><a:srgbClr val="ffffff"/></a:solidFill></a:uFill><a:latin typeface="Arial"/></a:endParaRPr></a:p></wps:txBody></wps:sp><wps:sp><wps:nvSpPr><wps:cNvPr id="127" name="CustomShape 8"></wps:cNvPr><wps:cNvSpPr/><p:nvPr/></wps:nvSpPr><wps:spPr><a:xfrm><a:off x="0" y="0"/><a:ext cx="2957400" cy="514440"/></a:xfrm><a:prstGeom prst="roundRect"><a:avLst><a:gd name="adj" fmla="val 16667"/></a:avLst></a:prstGeom><a:solidFill><a:srgbClr val="595959"/></a:solidFill><a:ln><a:noFill/></a:ln></wps:spPr><wps:style><a:lnRef idx="1"><a:schemeClr val="accent1"/></a:lnRef><a:fillRef idx="3"><a:schemeClr val="accent1"/></a:fillRef><a:effectRef idx="0"><a:schemeClr val="accent1"/></a:effectRef><a:fontRef idx="minor"/></wps:style></wps:sp></p:wgp><p:wgp><p:cNvGrpSpPr/><p:grpSpPr><a:xfrm rot="2314200"><a:off x="4560840" y="5011560"/><a:ext cx="3994920" cy="687600"/></a:xfrm></p:grpSpPr><wps:sp><wps:nvSpPr><wps:cNvPr id="128" name="CustomShape 9"></wps:cNvPr><wps:cNvSpPr/><p:nvPr/></wps:nvSpPr><wps:spPr><a:xfrm rot="2314200"><a:off x="99000" y="99000"/><a:ext cx="489240" cy="489240"/></a:xfrm><a:prstGeom prst="teardrop"><a:avLst><a:gd name="adj" fmla="val 100000"/></a:avLst></a:prstGeom><a:solidFill><a:schemeClr val="tx1"><a:alpha val="65000"/></a:schemeClr></a:solidFill><a:ln><a:noFill/></a:ln></wps:spPr><wps:style><a:lnRef idx="1"><a:schemeClr val="accent1"/></a:lnRef><a:fillRef idx="3"><a:schemeClr val="accent1"/></a:fillRef><a:effectRef idx="0"><a:schemeClr val="accent1"/></a:effectRef><a:fontRef idx="minor"/></wps:style></wps:sp><wps:sp><wps:nvSpPr><wps:cNvPr id="129" name="CustomShape 10"></wps:cNvPr><wps:cNvSpPr/><p:nvPr/></wps:nvSpPr><wps:spPr><a:xfrm><a:off x="179280" y="159120"/><a:ext cx="324360" cy="364680"/></a:xfrm><a:prstGeom prst="rect"><a:avLst></a:avLst></a:prstGeom><a:noFill/><a:ln><a:noFill/></a:ln></wps:spPr><wps:style><a:lnRef idx="0"/><a:fillRef idx="0"/><a:effectRef idx="0"/><a:fontRef idx="minor"/></wps:style><wps:txBody><a:bodyPr wrap="none" lIns="90000" rIns="90000" tIns="45000" bIns="45000"></a:bodyPr><a:p><a:pPr><a:lnSpc><a:spcPct val="100000"/></a:lnSpc></a:pPr><a:r><a:rPr b="0" lang="en-US" sz="1800" spc="-1" strike="noStrike"><a:solidFill><a:srgbClr val="ffffff"/></a:solidFill><a:uFill><a:solidFill><a:srgbClr val="ffffff"/></a:solidFill></a:uFill><a:latin typeface="等线"/></a:rPr><a:t>3</a:t></a:r><a:endParaRPr b="0" lang="en-US" sz="1800" spc="-1" strike="noStrike"><a:solidFill><a:srgbClr val="000000"/></a:solidFill><a:uFill><a:solidFill><a:srgbClr val="ffffff"/></a:solidFill></a:uFill><a:latin typeface="Arial"/></a:endParaRPr></a:p></wps:txBody></wps:sp><wps:sp><wps:nvSpPr><wps:cNvPr id="130" name="CustomShape 11"></wps:cNvPr><wps:cNvSpPr/><p:nvPr/></wps:nvSpPr><wps:spPr><a:xfrm><a:off x="1037520" y="86400"/><a:ext cx="2957400" cy="514440"/></a:xfrm><a:prstGeom prst="roundRect"><a:avLst><a:gd name="adj" fmla="val 16667"/></a:avLst></a:prstGeom><a:solidFill><a:srgbClr val="ffc000"/></a:solidFill><a:ln><a:noFill/></a:ln></wps:spPr><wps:style><a:lnRef idx="1"><a:schemeClr val="accent1"/></a:lnRef><a:fillRef idx="3"><a:schemeClr val="accent1"/></a:fillRef><a:effectRef idx="0"><a:schemeClr val="accent1"/></a:effectRef><a:fontRef idx="minor"/></wps:style></wps:sp></p:wgp><p:wgp><p:cNvGrpSpPr/><p:grpSpPr><a:xfrm rot="13552200"><a:off x="-207720" y="2756520"/><a:ext cx="4002840" cy="691920"/></a:xfrm></p:grpSpPr><wps:sp><wps:nvSpPr><wps:cNvPr id="131" name="CustomShape 12"></wps:cNvPr><wps:cNvSpPr/><p:nvPr/></wps:nvSpPr><wps:spPr><a:xfrm rot="13552200"><a:off x="3412440" y="101160"/><a:ext cx="489240" cy="489240"/></a:xfrm><a:prstGeom prst="teardrop"><a:avLst><a:gd name="adj" fmla="val 100000"/></a:avLst></a:prstGeom><a:solidFill><a:srgbClr val="ffc000"/></a:solidFill><a:ln><a:noFill/></a:ln></wps:spPr><wps:style><a:lnRef idx="1"><a:schemeClr val="accent1"/></a:lnRef><a:fillRef idx="3"><a:schemeClr val="accent1"/></a:fillRef><a:effectRef idx="0"><a:schemeClr val="accent1"/></a:effectRef><a:fontRef idx="minor"/></wps:style></wps:sp><wps:sp><wps:nvSpPr><wps:cNvPr id="132" name="CustomShape 13"></wps:cNvPr><wps:cNvSpPr/><p:nvPr/></wps:nvSpPr><wps:spPr><a:xfrm><a:off x="3493440" y="161280"/><a:ext cx="324360" cy="364680"/></a:xfrm><a:prstGeom prst="rect"><a:avLst></a:avLst></a:prstGeom><a:noFill/><a:ln><a:noFill/></a:ln></wps:spPr><wps:style><a:lnRef idx="0"/><a:fillRef idx="0"/><a:effectRef idx="0"/><a:fontRef idx="minor"/></wps:style><wps:txBody><a:bodyPr wrap="none" lIns="90000" rIns="90000" tIns="45000" bIns="45000"></a:bodyPr><a:p><a:pPr><a:lnSpc><a:spcPct val="100000"/></a:lnSpc></a:pPr><a:r><a:rPr b="0" lang="en-US" sz="1800" spc="-1" strike="noStrike"><a:solidFill><a:srgbClr val="ffffff"/></a:solidFill><a:uFill><a:solidFill><a:srgbClr val="ffffff"/></a:solidFill></a:uFill><a:latin typeface="等线"/></a:rPr><a:t>4</a:t></a:r><a:endParaRPr b="0" lang="en-US" sz="1800" spc="-1" strike="noStrike"><a:solidFill><a:srgbClr val="000000"/></a:solidFill><a:uFill><a:solidFill><a:srgbClr val="ffffff"/></a:solidFill></a:uFill><a:latin typeface="Arial"/></a:endParaRPr></a:p></wps:txBody></wps:sp><wps:sp><wps:nvSpPr><wps:cNvPr id="133" name="CustomShape 14"></wps:cNvPr><wps:cNvSpPr/><p:nvPr/></wps:nvSpPr><wps:spPr><a:xfrm><a:off x="0" y="88560"/><a:ext cx="2957400" cy="514440"/></a:xfrm><a:prstGeom prst="roundRect"><a:avLst><a:gd name="adj" fmla="val 16667"/></a:avLst></a:prstGeom><a:solidFill><a:srgbClr val="595959"/></a:solidFill><a:ln><a:noFill/></a:ln></wps:spPr><wps:style><a:lnRef idx="1"><a:schemeClr val="accent1"/></a:lnRef><a:fillRef idx="3"><a:schemeClr val="accent1"/></a:fillRef><a:effectRef idx="0"><a:schemeClr val="accent1"/></a:effectRef><a:fontRef idx="minor"/></wps:style></wps:sp></p:wgp><p:sp><p:nvSpPr><p:cNvPr id="134" name="CustomShape 15"></p:cNvPr><p:cNvSpPr/><p:nvPr/></p:nvSpPr><p:spPr><a:xfrm><a:off x="10694880" y="-601200"/><a:ext cx="925200" cy="924840"/></a:xfrm><a:prstGeom prst="ellipse"><a:avLst></a:avLst></a:prstGeom><a:solidFill><a:schemeClr val="tx1"><a:alpha val="76000"/></a:schemeClr></a:solidFill><a:ln><a:noFill/></a:ln></p:spPr><p:style><a:lnRef idx="1"><a:schemeClr val="accent1"/></a:lnRef><a:fillRef idx="3"><a:schemeClr val="accent1"/></a:fillRef><a:effectRef idx="0"><a:schemeClr val="accent1"/></a:effectRef><a:fontRef idx="minor"/></p:style></p:sp><p:sp><p:nvSpPr><p:cNvPr id="135" name="CustomShape 16"></p:cNvPr><p:cNvSpPr/><p:nvPr/></p:nvSpPr><p:spPr><a:xfrm><a:off x="11729160" y="6395400"/><a:ext cx="925200" cy="924840"/></a:xfrm><a:prstGeom prst="ellipse"><a:avLst></a:avLst></a:prstGeom><a:solidFill><a:schemeClr val="accent4"><a:alpha val="76000"/></a:schemeClr></a:solidFill><a:ln><a:noFill/></a:ln></p:spPr><p:style><a:lnRef idx="1"><a:schemeClr val="accent1"/></a:lnRef><a:fillRef idx="3"><a:schemeClr val="accent1"/></a:fillRef><a:effectRef idx="0"><a:schemeClr val="accent1"/></a:effectRef><a:fontRef idx="minor"/></p:style></p:sp><p:sp><p:nvSpPr><p:cNvPr id="136" name="CustomShape 17"></p:cNvPr><p:cNvSpPr/><p:nvPr/></p:nvSpPr><p:spPr><a:xfrm><a:off x="-119880" y="6344640"/><a:ext cx="925200" cy="924840"/></a:xfrm><a:prstGeom prst="ellipse"><a:avLst></a:avLst></a:prstGeom><a:solidFill><a:schemeClr val="accent6"><a:alpha val="76000"/></a:schemeClr></a:solidFill><a:ln><a:noFill/></a:ln></p:spPr><p:style><a:lnRef idx="1"><a:schemeClr val="accent1"/></a:lnRef><a:fillRef idx="3"><a:schemeClr val="accent1"/></a:fillRef><a:effectRef idx="0"><a:schemeClr val="accent1"/></a:effectRef><a:fontRef idx="minor"/></p:style></p:sp></p:spTree></p:cSld><p:timing><p:tnLst><p:par><p:cTn id="3" dur="indefinite" restart="never" nodeType="tmRoot"><p:childTnLst><p:seq><p:cTn id="4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363240"/>
            <a:ext cx="291240" cy="676440"/>
          </a:xfrm>
          <a:prstGeom prst="rect">
            <a:avLst/>
          </a:prstGeom>
          <a:solidFill>
            <a:srgbClr val="eda0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Picture 8" descr=""/>
          <p:cNvPicPr/>
          <p:nvPr/>
        </p:nvPicPr>
        <p:blipFill>
          <a:blip r:embed="rId1"/>
          <a:stretch/>
        </p:blipFill>
        <p:spPr>
          <a:xfrm>
            <a:off x="11533320" y="363240"/>
            <a:ext cx="486000" cy="67608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 rot="10290600">
            <a:off x="4942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21441600">
            <a:off x="8262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 rot="10290600">
            <a:off x="12168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21441600">
            <a:off x="15487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10290600">
            <a:off x="19173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 rot="21441600">
            <a:off x="22489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 rot="10290600">
            <a:off x="26398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 rot="21441600">
            <a:off x="29714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0290600">
            <a:off x="33544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1"/>
          <p:cNvSpPr/>
          <p:nvPr/>
        </p:nvSpPr>
        <p:spPr>
          <a:xfrm rot="21441600">
            <a:off x="36860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 rot="10290600">
            <a:off x="40770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 rot="21441600">
            <a:off x="440856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 rot="10290600">
            <a:off x="47775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 rot="21441600">
            <a:off x="51091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6"/>
          <p:cNvSpPr/>
          <p:nvPr/>
        </p:nvSpPr>
        <p:spPr>
          <a:xfrm rot="10290600">
            <a:off x="55000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7"/>
          <p:cNvSpPr/>
          <p:nvPr/>
        </p:nvSpPr>
        <p:spPr>
          <a:xfrm rot="21441600">
            <a:off x="58316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8"/>
          <p:cNvSpPr/>
          <p:nvPr/>
        </p:nvSpPr>
        <p:spPr>
          <a:xfrm rot="10290600">
            <a:off x="622224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9"/>
          <p:cNvSpPr/>
          <p:nvPr/>
        </p:nvSpPr>
        <p:spPr>
          <a:xfrm rot="21441600">
            <a:off x="65538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0"/>
          <p:cNvSpPr/>
          <p:nvPr/>
        </p:nvSpPr>
        <p:spPr>
          <a:xfrm rot="10290600">
            <a:off x="69447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1"/>
          <p:cNvSpPr/>
          <p:nvPr/>
        </p:nvSpPr>
        <p:spPr>
          <a:xfrm rot="21441600">
            <a:off x="72763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2"/>
          <p:cNvSpPr/>
          <p:nvPr/>
        </p:nvSpPr>
        <p:spPr>
          <a:xfrm rot="10290600">
            <a:off x="76449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3"/>
          <p:cNvSpPr/>
          <p:nvPr/>
        </p:nvSpPr>
        <p:spPr>
          <a:xfrm rot="21441600">
            <a:off x="797688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4"/>
          <p:cNvSpPr/>
          <p:nvPr/>
        </p:nvSpPr>
        <p:spPr>
          <a:xfrm rot="10290600">
            <a:off x="83674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5"/>
          <p:cNvSpPr/>
          <p:nvPr/>
        </p:nvSpPr>
        <p:spPr>
          <a:xfrm rot="21441600">
            <a:off x="86994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6"/>
          <p:cNvSpPr/>
          <p:nvPr/>
        </p:nvSpPr>
        <p:spPr>
          <a:xfrm rot="10290600">
            <a:off x="90820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7"/>
          <p:cNvSpPr/>
          <p:nvPr/>
        </p:nvSpPr>
        <p:spPr>
          <a:xfrm rot="21441600">
            <a:off x="94140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8"/>
          <p:cNvSpPr/>
          <p:nvPr/>
        </p:nvSpPr>
        <p:spPr>
          <a:xfrm rot="10290600">
            <a:off x="98046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9"/>
          <p:cNvSpPr/>
          <p:nvPr/>
        </p:nvSpPr>
        <p:spPr>
          <a:xfrm rot="21441600">
            <a:off x="101365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0"/>
          <p:cNvSpPr/>
          <p:nvPr/>
        </p:nvSpPr>
        <p:spPr>
          <a:xfrm rot="10290600">
            <a:off x="105051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31"/>
          <p:cNvSpPr/>
          <p:nvPr/>
        </p:nvSpPr>
        <p:spPr>
          <a:xfrm rot="21441600">
            <a:off x="108367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2"/>
          <p:cNvSpPr/>
          <p:nvPr/>
        </p:nvSpPr>
        <p:spPr>
          <a:xfrm rot="10290600">
            <a:off x="112276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3"/>
          <p:cNvSpPr/>
          <p:nvPr/>
        </p:nvSpPr>
        <p:spPr>
          <a:xfrm rot="21441600">
            <a:off x="115592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4"/>
          <p:cNvSpPr/>
          <p:nvPr/>
        </p:nvSpPr>
        <p:spPr>
          <a:xfrm>
            <a:off x="640080" y="363240"/>
            <a:ext cx="63021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1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、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PlotJuggler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安装指南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5"/>
          <p:cNvSpPr/>
          <p:nvPr/>
        </p:nvSpPr>
        <p:spPr>
          <a:xfrm>
            <a:off x="731520" y="1188720"/>
            <a:ext cx="9417960" cy="52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1.1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准备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 apt-get -y install qtbase5-dev libqt5svg5-dev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 apt-get install qtbase5-dev libqt5svg5-dev ros-kinetic-ros-type-introspection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1.2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安装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 -xzf binutils-2.23.2.tar.gz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binutils-2.32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bfd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./configure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 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 make 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1.3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安装无源版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 apt-get install ros-kinetic-plotjuggler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1.4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rosrun plotjuggler PlotJuggler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363240"/>
            <a:ext cx="291240" cy="676440"/>
          </a:xfrm>
          <a:prstGeom prst="rect">
            <a:avLst/>
          </a:prstGeom>
          <a:solidFill>
            <a:srgbClr val="eda0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4" name="Picture 8" descr=""/>
          <p:cNvPicPr/>
          <p:nvPr/>
        </p:nvPicPr>
        <p:blipFill>
          <a:blip r:embed="rId1"/>
          <a:stretch/>
        </p:blipFill>
        <p:spPr>
          <a:xfrm>
            <a:off x="11533320" y="363240"/>
            <a:ext cx="486000" cy="67608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 rot="10290600">
            <a:off x="4942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"/>
          <p:cNvSpPr/>
          <p:nvPr/>
        </p:nvSpPr>
        <p:spPr>
          <a:xfrm rot="21441600">
            <a:off x="8262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 rot="10290600">
            <a:off x="12168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 rot="21441600">
            <a:off x="15487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 rot="10290600">
            <a:off x="19173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7"/>
          <p:cNvSpPr/>
          <p:nvPr/>
        </p:nvSpPr>
        <p:spPr>
          <a:xfrm rot="21441600">
            <a:off x="22489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"/>
          <p:cNvSpPr/>
          <p:nvPr/>
        </p:nvSpPr>
        <p:spPr>
          <a:xfrm rot="10290600">
            <a:off x="26398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9"/>
          <p:cNvSpPr/>
          <p:nvPr/>
        </p:nvSpPr>
        <p:spPr>
          <a:xfrm rot="21441600">
            <a:off x="29714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0"/>
          <p:cNvSpPr/>
          <p:nvPr/>
        </p:nvSpPr>
        <p:spPr>
          <a:xfrm rot="10290600">
            <a:off x="33544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1"/>
          <p:cNvSpPr/>
          <p:nvPr/>
        </p:nvSpPr>
        <p:spPr>
          <a:xfrm rot="21441600">
            <a:off x="36860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2"/>
          <p:cNvSpPr/>
          <p:nvPr/>
        </p:nvSpPr>
        <p:spPr>
          <a:xfrm rot="10290600">
            <a:off x="40770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3"/>
          <p:cNvSpPr/>
          <p:nvPr/>
        </p:nvSpPr>
        <p:spPr>
          <a:xfrm rot="21441600">
            <a:off x="440856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4"/>
          <p:cNvSpPr/>
          <p:nvPr/>
        </p:nvSpPr>
        <p:spPr>
          <a:xfrm rot="10290600">
            <a:off x="47775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5"/>
          <p:cNvSpPr/>
          <p:nvPr/>
        </p:nvSpPr>
        <p:spPr>
          <a:xfrm rot="21441600">
            <a:off x="51091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6"/>
          <p:cNvSpPr/>
          <p:nvPr/>
        </p:nvSpPr>
        <p:spPr>
          <a:xfrm rot="10290600">
            <a:off x="55000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7"/>
          <p:cNvSpPr/>
          <p:nvPr/>
        </p:nvSpPr>
        <p:spPr>
          <a:xfrm rot="21441600">
            <a:off x="58316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8"/>
          <p:cNvSpPr/>
          <p:nvPr/>
        </p:nvSpPr>
        <p:spPr>
          <a:xfrm rot="10290600">
            <a:off x="622224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9"/>
          <p:cNvSpPr/>
          <p:nvPr/>
        </p:nvSpPr>
        <p:spPr>
          <a:xfrm rot="21441600">
            <a:off x="65538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0"/>
          <p:cNvSpPr/>
          <p:nvPr/>
        </p:nvSpPr>
        <p:spPr>
          <a:xfrm rot="10290600">
            <a:off x="69447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1"/>
          <p:cNvSpPr/>
          <p:nvPr/>
        </p:nvSpPr>
        <p:spPr>
          <a:xfrm rot="21441600">
            <a:off x="72763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2"/>
          <p:cNvSpPr/>
          <p:nvPr/>
        </p:nvSpPr>
        <p:spPr>
          <a:xfrm rot="10290600">
            <a:off x="76449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3"/>
          <p:cNvSpPr/>
          <p:nvPr/>
        </p:nvSpPr>
        <p:spPr>
          <a:xfrm rot="21441600">
            <a:off x="797688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4"/>
          <p:cNvSpPr/>
          <p:nvPr/>
        </p:nvSpPr>
        <p:spPr>
          <a:xfrm rot="10290600">
            <a:off x="83674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5"/>
          <p:cNvSpPr/>
          <p:nvPr/>
        </p:nvSpPr>
        <p:spPr>
          <a:xfrm rot="21441600">
            <a:off x="86994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6"/>
          <p:cNvSpPr/>
          <p:nvPr/>
        </p:nvSpPr>
        <p:spPr>
          <a:xfrm rot="10290600">
            <a:off x="90820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7"/>
          <p:cNvSpPr/>
          <p:nvPr/>
        </p:nvSpPr>
        <p:spPr>
          <a:xfrm rot="21441600">
            <a:off x="94140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8"/>
          <p:cNvSpPr/>
          <p:nvPr/>
        </p:nvSpPr>
        <p:spPr>
          <a:xfrm rot="10290600">
            <a:off x="98046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9"/>
          <p:cNvSpPr/>
          <p:nvPr/>
        </p:nvSpPr>
        <p:spPr>
          <a:xfrm rot="21441600">
            <a:off x="101365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0"/>
          <p:cNvSpPr/>
          <p:nvPr/>
        </p:nvSpPr>
        <p:spPr>
          <a:xfrm rot="10290600">
            <a:off x="105051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1"/>
          <p:cNvSpPr/>
          <p:nvPr/>
        </p:nvSpPr>
        <p:spPr>
          <a:xfrm rot="21441600">
            <a:off x="108367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2"/>
          <p:cNvSpPr/>
          <p:nvPr/>
        </p:nvSpPr>
        <p:spPr>
          <a:xfrm rot="10290600">
            <a:off x="112276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33"/>
          <p:cNvSpPr/>
          <p:nvPr/>
        </p:nvSpPr>
        <p:spPr>
          <a:xfrm rot="21441600">
            <a:off x="115592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4"/>
          <p:cNvSpPr/>
          <p:nvPr/>
        </p:nvSpPr>
        <p:spPr>
          <a:xfrm>
            <a:off x="640080" y="363240"/>
            <a:ext cx="63021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2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、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PlotJuggler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界面介绍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2585160" y="1371600"/>
            <a:ext cx="7175520" cy="4937760"/>
          </a:xfrm>
          <a:prstGeom prst="rect">
            <a:avLst/>
          </a:prstGeom>
          <a:ln>
            <a:noFill/>
          </a:ln>
        </p:spPr>
      </p:pic>
      <p:sp>
        <p:nvSpPr>
          <p:cNvPr id="209" name="Line 35"/>
          <p:cNvSpPr/>
          <p:nvPr/>
        </p:nvSpPr>
        <p:spPr>
          <a:xfrm>
            <a:off x="1795680" y="1737360"/>
            <a:ext cx="947520" cy="0"/>
          </a:xfrm>
          <a:prstGeom prst="line">
            <a:avLst/>
          </a:prstGeom>
          <a:ln>
            <a:solidFill>
              <a:srgbClr val="ccff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36"/>
          <p:cNvSpPr txBox="1"/>
          <p:nvPr/>
        </p:nvSpPr>
        <p:spPr>
          <a:xfrm>
            <a:off x="698400" y="1518480"/>
            <a:ext cx="109728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加载数据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37"/>
          <p:cNvSpPr txBox="1"/>
          <p:nvPr/>
        </p:nvSpPr>
        <p:spPr>
          <a:xfrm>
            <a:off x="274320" y="1950840"/>
            <a:ext cx="173736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加载布局模板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Line 38"/>
          <p:cNvSpPr/>
          <p:nvPr/>
        </p:nvSpPr>
        <p:spPr>
          <a:xfrm flipV="1">
            <a:off x="1828800" y="2011680"/>
            <a:ext cx="914400" cy="182880"/>
          </a:xfrm>
          <a:prstGeom prst="line">
            <a:avLst/>
          </a:prstGeom>
          <a:ln>
            <a:solidFill>
              <a:srgbClr val="ccff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extShape 39"/>
          <p:cNvSpPr txBox="1"/>
          <p:nvPr/>
        </p:nvSpPr>
        <p:spPr>
          <a:xfrm>
            <a:off x="274320" y="2455200"/>
            <a:ext cx="173736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保存布局模板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Line 40"/>
          <p:cNvSpPr/>
          <p:nvPr/>
        </p:nvSpPr>
        <p:spPr>
          <a:xfrm flipV="1">
            <a:off x="1920240" y="2286000"/>
            <a:ext cx="822960" cy="365760"/>
          </a:xfrm>
          <a:prstGeom prst="line">
            <a:avLst/>
          </a:prstGeom>
          <a:ln>
            <a:solidFill>
              <a:srgbClr val="ccff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41"/>
          <p:cNvSpPr txBox="1"/>
          <p:nvPr/>
        </p:nvSpPr>
        <p:spPr>
          <a:xfrm>
            <a:off x="274320" y="2959560"/>
            <a:ext cx="173736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切换软件背景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Line 42"/>
          <p:cNvSpPr/>
          <p:nvPr/>
        </p:nvSpPr>
        <p:spPr>
          <a:xfrm flipV="1">
            <a:off x="1828800" y="2468880"/>
            <a:ext cx="914400" cy="731520"/>
          </a:xfrm>
          <a:prstGeom prst="line">
            <a:avLst/>
          </a:prstGeom>
          <a:ln>
            <a:solidFill>
              <a:srgbClr val="ccff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43"/>
          <p:cNvSpPr/>
          <p:nvPr/>
        </p:nvSpPr>
        <p:spPr>
          <a:xfrm>
            <a:off x="4572000" y="5394960"/>
            <a:ext cx="457200" cy="365760"/>
          </a:xfrm>
          <a:prstGeom prst="line">
            <a:avLst/>
          </a:prstGeom>
          <a:ln>
            <a:solidFill>
              <a:srgbClr val="ccff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extShape 44"/>
          <p:cNvSpPr txBox="1"/>
          <p:nvPr/>
        </p:nvSpPr>
        <p:spPr>
          <a:xfrm>
            <a:off x="3657600" y="4846320"/>
            <a:ext cx="109728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打开设置</a:t>
            </a:r>
            <a:endParaRPr b="0" lang="en-US" sz="1800" spc="-1" strike="noStrike">
              <a:solidFill>
                <a:srgbClr val="cc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45"/>
          <p:cNvSpPr txBox="1"/>
          <p:nvPr/>
        </p:nvSpPr>
        <p:spPr>
          <a:xfrm>
            <a:off x="2984400" y="5746680"/>
            <a:ext cx="1554480" cy="47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调整播放速度</a:t>
            </a:r>
            <a:endParaRPr b="0" lang="en-US" sz="1800" spc="-1" strike="noStrike">
              <a:solidFill>
                <a:srgbClr val="cc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Line 46"/>
          <p:cNvSpPr/>
          <p:nvPr/>
        </p:nvSpPr>
        <p:spPr>
          <a:xfrm>
            <a:off x="4480560" y="5943600"/>
            <a:ext cx="548640" cy="91440"/>
          </a:xfrm>
          <a:prstGeom prst="line">
            <a:avLst/>
          </a:prstGeom>
          <a:ln>
            <a:solidFill>
              <a:srgbClr val="ccff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Shape 47"/>
          <p:cNvSpPr txBox="1"/>
          <p:nvPr/>
        </p:nvSpPr>
        <p:spPr>
          <a:xfrm>
            <a:off x="6681600" y="5746680"/>
            <a:ext cx="109728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显示时间</a:t>
            </a:r>
            <a:endParaRPr b="0" lang="en-US" sz="1800" spc="-1" strike="noStrike">
              <a:solidFill>
                <a:srgbClr val="cc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Line 48"/>
          <p:cNvSpPr/>
          <p:nvPr/>
        </p:nvSpPr>
        <p:spPr>
          <a:xfrm>
            <a:off x="7864560" y="5956920"/>
            <a:ext cx="639360" cy="78120"/>
          </a:xfrm>
          <a:prstGeom prst="line">
            <a:avLst/>
          </a:prstGeom>
          <a:ln>
            <a:solidFill>
              <a:srgbClr val="ccff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extShape 49"/>
          <p:cNvSpPr txBox="1"/>
          <p:nvPr/>
        </p:nvSpPr>
        <p:spPr>
          <a:xfrm>
            <a:off x="7772400" y="4326120"/>
            <a:ext cx="237744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增减分析框图</a:t>
            </a:r>
            <a:endParaRPr b="0" lang="en-US" sz="1800" spc="-1" strike="noStrike">
              <a:solidFill>
                <a:srgbClr val="cc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Line 50"/>
          <p:cNvSpPr/>
          <p:nvPr/>
        </p:nvSpPr>
        <p:spPr>
          <a:xfrm flipH="1">
            <a:off x="8556480" y="4854960"/>
            <a:ext cx="11520" cy="448560"/>
          </a:xfrm>
          <a:prstGeom prst="line">
            <a:avLst/>
          </a:prstGeom>
          <a:ln>
            <a:solidFill>
              <a:srgbClr val="ccff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51"/>
          <p:cNvSpPr/>
          <p:nvPr/>
        </p:nvSpPr>
        <p:spPr>
          <a:xfrm flipH="1" flipV="1">
            <a:off x="3327840" y="1681920"/>
            <a:ext cx="640080" cy="640080"/>
          </a:xfrm>
          <a:prstGeom prst="line">
            <a:avLst/>
          </a:prstGeom>
          <a:ln>
            <a:solidFill>
              <a:srgbClr val="ccff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TextShape 52"/>
          <p:cNvSpPr txBox="1"/>
          <p:nvPr/>
        </p:nvSpPr>
        <p:spPr>
          <a:xfrm>
            <a:off x="3657600" y="2290680"/>
            <a:ext cx="1737360" cy="4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获取实时</a:t>
            </a:r>
            <a:r>
              <a:rPr b="0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Topic</a:t>
            </a:r>
            <a:endParaRPr b="0" lang="en-US" sz="1800" spc="-1" strike="noStrike">
              <a:solidFill>
                <a:srgbClr val="ccf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53"/>
          <p:cNvSpPr txBox="1"/>
          <p:nvPr/>
        </p:nvSpPr>
        <p:spPr>
          <a:xfrm>
            <a:off x="274320" y="4759920"/>
            <a:ext cx="146304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数据后处理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Line 54"/>
          <p:cNvSpPr/>
          <p:nvPr/>
        </p:nvSpPr>
        <p:spPr>
          <a:xfrm>
            <a:off x="1554480" y="4937760"/>
            <a:ext cx="1030680" cy="640080"/>
          </a:xfrm>
          <a:prstGeom prst="line">
            <a:avLst/>
          </a:prstGeom>
          <a:ln>
            <a:solidFill>
              <a:srgbClr val="ccff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363240"/>
            <a:ext cx="291240" cy="676440"/>
          </a:xfrm>
          <a:prstGeom prst="rect">
            <a:avLst/>
          </a:prstGeom>
          <a:solidFill>
            <a:srgbClr val="eda0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0" name="Picture 8" descr=""/>
          <p:cNvPicPr/>
          <p:nvPr/>
        </p:nvPicPr>
        <p:blipFill>
          <a:blip r:embed="rId1"/>
          <a:stretch/>
        </p:blipFill>
        <p:spPr>
          <a:xfrm>
            <a:off x="11533320" y="363240"/>
            <a:ext cx="486000" cy="67608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 rot="10290600">
            <a:off x="4942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3"/>
          <p:cNvSpPr/>
          <p:nvPr/>
        </p:nvSpPr>
        <p:spPr>
          <a:xfrm rot="21441600">
            <a:off x="8262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4"/>
          <p:cNvSpPr/>
          <p:nvPr/>
        </p:nvSpPr>
        <p:spPr>
          <a:xfrm rot="10290600">
            <a:off x="12168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5"/>
          <p:cNvSpPr/>
          <p:nvPr/>
        </p:nvSpPr>
        <p:spPr>
          <a:xfrm rot="21441600">
            <a:off x="15487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6"/>
          <p:cNvSpPr/>
          <p:nvPr/>
        </p:nvSpPr>
        <p:spPr>
          <a:xfrm rot="10290600">
            <a:off x="19173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7"/>
          <p:cNvSpPr/>
          <p:nvPr/>
        </p:nvSpPr>
        <p:spPr>
          <a:xfrm rot="21441600">
            <a:off x="22489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8"/>
          <p:cNvSpPr/>
          <p:nvPr/>
        </p:nvSpPr>
        <p:spPr>
          <a:xfrm rot="10290600">
            <a:off x="26398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9"/>
          <p:cNvSpPr/>
          <p:nvPr/>
        </p:nvSpPr>
        <p:spPr>
          <a:xfrm rot="21441600">
            <a:off x="29714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0"/>
          <p:cNvSpPr/>
          <p:nvPr/>
        </p:nvSpPr>
        <p:spPr>
          <a:xfrm rot="10290600">
            <a:off x="33544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1"/>
          <p:cNvSpPr/>
          <p:nvPr/>
        </p:nvSpPr>
        <p:spPr>
          <a:xfrm rot="21441600">
            <a:off x="36860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2"/>
          <p:cNvSpPr/>
          <p:nvPr/>
        </p:nvSpPr>
        <p:spPr>
          <a:xfrm rot="10290600">
            <a:off x="40770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3"/>
          <p:cNvSpPr/>
          <p:nvPr/>
        </p:nvSpPr>
        <p:spPr>
          <a:xfrm rot="21441600">
            <a:off x="440856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4"/>
          <p:cNvSpPr/>
          <p:nvPr/>
        </p:nvSpPr>
        <p:spPr>
          <a:xfrm rot="10290600">
            <a:off x="47775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15"/>
          <p:cNvSpPr/>
          <p:nvPr/>
        </p:nvSpPr>
        <p:spPr>
          <a:xfrm rot="21441600">
            <a:off x="51091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6"/>
          <p:cNvSpPr/>
          <p:nvPr/>
        </p:nvSpPr>
        <p:spPr>
          <a:xfrm rot="10290600">
            <a:off x="55000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7"/>
          <p:cNvSpPr/>
          <p:nvPr/>
        </p:nvSpPr>
        <p:spPr>
          <a:xfrm rot="21441600">
            <a:off x="58316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8"/>
          <p:cNvSpPr/>
          <p:nvPr/>
        </p:nvSpPr>
        <p:spPr>
          <a:xfrm rot="10290600">
            <a:off x="622224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9"/>
          <p:cNvSpPr/>
          <p:nvPr/>
        </p:nvSpPr>
        <p:spPr>
          <a:xfrm rot="21441600">
            <a:off x="65538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0"/>
          <p:cNvSpPr/>
          <p:nvPr/>
        </p:nvSpPr>
        <p:spPr>
          <a:xfrm rot="10290600">
            <a:off x="69447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1"/>
          <p:cNvSpPr/>
          <p:nvPr/>
        </p:nvSpPr>
        <p:spPr>
          <a:xfrm rot="21441600">
            <a:off x="72763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2"/>
          <p:cNvSpPr/>
          <p:nvPr/>
        </p:nvSpPr>
        <p:spPr>
          <a:xfrm rot="10290600">
            <a:off x="76449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23"/>
          <p:cNvSpPr/>
          <p:nvPr/>
        </p:nvSpPr>
        <p:spPr>
          <a:xfrm rot="21441600">
            <a:off x="797688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4"/>
          <p:cNvSpPr/>
          <p:nvPr/>
        </p:nvSpPr>
        <p:spPr>
          <a:xfrm rot="10290600">
            <a:off x="83674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5"/>
          <p:cNvSpPr/>
          <p:nvPr/>
        </p:nvSpPr>
        <p:spPr>
          <a:xfrm rot="21441600">
            <a:off x="86994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6"/>
          <p:cNvSpPr/>
          <p:nvPr/>
        </p:nvSpPr>
        <p:spPr>
          <a:xfrm rot="10290600">
            <a:off x="90820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7"/>
          <p:cNvSpPr/>
          <p:nvPr/>
        </p:nvSpPr>
        <p:spPr>
          <a:xfrm rot="21441600">
            <a:off x="94140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8"/>
          <p:cNvSpPr/>
          <p:nvPr/>
        </p:nvSpPr>
        <p:spPr>
          <a:xfrm rot="10290600">
            <a:off x="98046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9"/>
          <p:cNvSpPr/>
          <p:nvPr/>
        </p:nvSpPr>
        <p:spPr>
          <a:xfrm rot="21441600">
            <a:off x="101365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30"/>
          <p:cNvSpPr/>
          <p:nvPr/>
        </p:nvSpPr>
        <p:spPr>
          <a:xfrm rot="10290600">
            <a:off x="105051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31"/>
          <p:cNvSpPr/>
          <p:nvPr/>
        </p:nvSpPr>
        <p:spPr>
          <a:xfrm rot="21441600">
            <a:off x="108367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32"/>
          <p:cNvSpPr/>
          <p:nvPr/>
        </p:nvSpPr>
        <p:spPr>
          <a:xfrm rot="10290600">
            <a:off x="112276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3"/>
          <p:cNvSpPr/>
          <p:nvPr/>
        </p:nvSpPr>
        <p:spPr>
          <a:xfrm rot="21441600">
            <a:off x="115592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34"/>
          <p:cNvSpPr/>
          <p:nvPr/>
        </p:nvSpPr>
        <p:spPr>
          <a:xfrm>
            <a:off x="640080" y="363240"/>
            <a:ext cx="10149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3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、用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PlotJuggler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正在做什么？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35"/>
          <p:cNvSpPr txBox="1"/>
          <p:nvPr/>
        </p:nvSpPr>
        <p:spPr>
          <a:xfrm>
            <a:off x="182880" y="1463040"/>
            <a:ext cx="3291840" cy="280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3.1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精度分析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精度分析主要用于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、实时的控制行为，确定偏差大问题属于哪个模块引起；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、调整控制参数；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0" y="363240"/>
            <a:ext cx="291240" cy="676440"/>
          </a:xfrm>
          <a:prstGeom prst="rect">
            <a:avLst/>
          </a:prstGeom>
          <a:solidFill>
            <a:srgbClr val="eda0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6" name="Picture 8" descr=""/>
          <p:cNvPicPr/>
          <p:nvPr/>
        </p:nvPicPr>
        <p:blipFill>
          <a:blip r:embed="rId1"/>
          <a:stretch/>
        </p:blipFill>
        <p:spPr>
          <a:xfrm>
            <a:off x="11533320" y="363240"/>
            <a:ext cx="486000" cy="676080"/>
          </a:xfrm>
          <a:prstGeom prst="rect">
            <a:avLst/>
          </a:prstGeom>
          <a:ln>
            <a:noFill/>
          </a:ln>
        </p:spPr>
      </p:pic>
      <p:sp>
        <p:nvSpPr>
          <p:cNvPr id="267" name="CustomShape 2"/>
          <p:cNvSpPr/>
          <p:nvPr/>
        </p:nvSpPr>
        <p:spPr>
          <a:xfrm rot="10290600">
            <a:off x="4942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3"/>
          <p:cNvSpPr/>
          <p:nvPr/>
        </p:nvSpPr>
        <p:spPr>
          <a:xfrm rot="21441600">
            <a:off x="8262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4"/>
          <p:cNvSpPr/>
          <p:nvPr/>
        </p:nvSpPr>
        <p:spPr>
          <a:xfrm rot="10290600">
            <a:off x="12168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5"/>
          <p:cNvSpPr/>
          <p:nvPr/>
        </p:nvSpPr>
        <p:spPr>
          <a:xfrm rot="21441600">
            <a:off x="15487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6"/>
          <p:cNvSpPr/>
          <p:nvPr/>
        </p:nvSpPr>
        <p:spPr>
          <a:xfrm rot="10290600">
            <a:off x="19173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7"/>
          <p:cNvSpPr/>
          <p:nvPr/>
        </p:nvSpPr>
        <p:spPr>
          <a:xfrm rot="21441600">
            <a:off x="22489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8"/>
          <p:cNvSpPr/>
          <p:nvPr/>
        </p:nvSpPr>
        <p:spPr>
          <a:xfrm rot="10290600">
            <a:off x="26398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9"/>
          <p:cNvSpPr/>
          <p:nvPr/>
        </p:nvSpPr>
        <p:spPr>
          <a:xfrm rot="21441600">
            <a:off x="29714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0"/>
          <p:cNvSpPr/>
          <p:nvPr/>
        </p:nvSpPr>
        <p:spPr>
          <a:xfrm rot="10290600">
            <a:off x="33544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1"/>
          <p:cNvSpPr/>
          <p:nvPr/>
        </p:nvSpPr>
        <p:spPr>
          <a:xfrm rot="21441600">
            <a:off x="36860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2"/>
          <p:cNvSpPr/>
          <p:nvPr/>
        </p:nvSpPr>
        <p:spPr>
          <a:xfrm rot="10290600">
            <a:off x="40770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3"/>
          <p:cNvSpPr/>
          <p:nvPr/>
        </p:nvSpPr>
        <p:spPr>
          <a:xfrm rot="21441600">
            <a:off x="440856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14"/>
          <p:cNvSpPr/>
          <p:nvPr/>
        </p:nvSpPr>
        <p:spPr>
          <a:xfrm rot="10290600">
            <a:off x="47775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5"/>
          <p:cNvSpPr/>
          <p:nvPr/>
        </p:nvSpPr>
        <p:spPr>
          <a:xfrm rot="21441600">
            <a:off x="51091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16"/>
          <p:cNvSpPr/>
          <p:nvPr/>
        </p:nvSpPr>
        <p:spPr>
          <a:xfrm rot="10290600">
            <a:off x="55000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17"/>
          <p:cNvSpPr/>
          <p:nvPr/>
        </p:nvSpPr>
        <p:spPr>
          <a:xfrm rot="21441600">
            <a:off x="58316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8"/>
          <p:cNvSpPr/>
          <p:nvPr/>
        </p:nvSpPr>
        <p:spPr>
          <a:xfrm rot="10290600">
            <a:off x="622224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9"/>
          <p:cNvSpPr/>
          <p:nvPr/>
        </p:nvSpPr>
        <p:spPr>
          <a:xfrm rot="21441600">
            <a:off x="65538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0"/>
          <p:cNvSpPr/>
          <p:nvPr/>
        </p:nvSpPr>
        <p:spPr>
          <a:xfrm rot="10290600">
            <a:off x="69447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21"/>
          <p:cNvSpPr/>
          <p:nvPr/>
        </p:nvSpPr>
        <p:spPr>
          <a:xfrm rot="21441600">
            <a:off x="72763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2"/>
          <p:cNvSpPr/>
          <p:nvPr/>
        </p:nvSpPr>
        <p:spPr>
          <a:xfrm rot="10290600">
            <a:off x="76449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23"/>
          <p:cNvSpPr/>
          <p:nvPr/>
        </p:nvSpPr>
        <p:spPr>
          <a:xfrm rot="21441600">
            <a:off x="797688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24"/>
          <p:cNvSpPr/>
          <p:nvPr/>
        </p:nvSpPr>
        <p:spPr>
          <a:xfrm rot="10290600">
            <a:off x="83674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25"/>
          <p:cNvSpPr/>
          <p:nvPr/>
        </p:nvSpPr>
        <p:spPr>
          <a:xfrm rot="21441600">
            <a:off x="86994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26"/>
          <p:cNvSpPr/>
          <p:nvPr/>
        </p:nvSpPr>
        <p:spPr>
          <a:xfrm rot="10290600">
            <a:off x="90820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27"/>
          <p:cNvSpPr/>
          <p:nvPr/>
        </p:nvSpPr>
        <p:spPr>
          <a:xfrm rot="21441600">
            <a:off x="94140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28"/>
          <p:cNvSpPr/>
          <p:nvPr/>
        </p:nvSpPr>
        <p:spPr>
          <a:xfrm rot="10290600">
            <a:off x="98046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29"/>
          <p:cNvSpPr/>
          <p:nvPr/>
        </p:nvSpPr>
        <p:spPr>
          <a:xfrm rot="21441600">
            <a:off x="101365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30"/>
          <p:cNvSpPr/>
          <p:nvPr/>
        </p:nvSpPr>
        <p:spPr>
          <a:xfrm rot="10290600">
            <a:off x="105051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31"/>
          <p:cNvSpPr/>
          <p:nvPr/>
        </p:nvSpPr>
        <p:spPr>
          <a:xfrm rot="21441600">
            <a:off x="108367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32"/>
          <p:cNvSpPr/>
          <p:nvPr/>
        </p:nvSpPr>
        <p:spPr>
          <a:xfrm rot="10290600">
            <a:off x="112276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33"/>
          <p:cNvSpPr/>
          <p:nvPr/>
        </p:nvSpPr>
        <p:spPr>
          <a:xfrm rot="21441600">
            <a:off x="115592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34"/>
          <p:cNvSpPr/>
          <p:nvPr/>
        </p:nvSpPr>
        <p:spPr>
          <a:xfrm>
            <a:off x="640080" y="363240"/>
            <a:ext cx="10149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3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、我们用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PlotJuggler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正在做什么？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TextShape 35"/>
          <p:cNvSpPr txBox="1"/>
          <p:nvPr/>
        </p:nvSpPr>
        <p:spPr>
          <a:xfrm>
            <a:off x="365760" y="1463040"/>
            <a:ext cx="3474720" cy="229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3.2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状态分析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状态分析主要用于异常分析：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、开发阶段和其他模块联调时候快速定位问题；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、现场异常分析；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0" y="363240"/>
            <a:ext cx="291240" cy="676440"/>
          </a:xfrm>
          <a:prstGeom prst="rect">
            <a:avLst/>
          </a:prstGeom>
          <a:solidFill>
            <a:srgbClr val="eda0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Picture 8" descr=""/>
          <p:cNvPicPr/>
          <p:nvPr/>
        </p:nvPicPr>
        <p:blipFill>
          <a:blip r:embed="rId1"/>
          <a:stretch/>
        </p:blipFill>
        <p:spPr>
          <a:xfrm>
            <a:off x="11533320" y="363240"/>
            <a:ext cx="486000" cy="676080"/>
          </a:xfrm>
          <a:prstGeom prst="rect">
            <a:avLst/>
          </a:prstGeom>
          <a:ln>
            <a:noFill/>
          </a:ln>
        </p:spPr>
      </p:pic>
      <p:sp>
        <p:nvSpPr>
          <p:cNvPr id="303" name="CustomShape 2"/>
          <p:cNvSpPr/>
          <p:nvPr/>
        </p:nvSpPr>
        <p:spPr>
          <a:xfrm rot="10290600">
            <a:off x="4942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3"/>
          <p:cNvSpPr/>
          <p:nvPr/>
        </p:nvSpPr>
        <p:spPr>
          <a:xfrm rot="21441600">
            <a:off x="8262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4"/>
          <p:cNvSpPr/>
          <p:nvPr/>
        </p:nvSpPr>
        <p:spPr>
          <a:xfrm rot="10290600">
            <a:off x="12168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5"/>
          <p:cNvSpPr/>
          <p:nvPr/>
        </p:nvSpPr>
        <p:spPr>
          <a:xfrm rot="21441600">
            <a:off x="15487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6"/>
          <p:cNvSpPr/>
          <p:nvPr/>
        </p:nvSpPr>
        <p:spPr>
          <a:xfrm rot="10290600">
            <a:off x="19173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7"/>
          <p:cNvSpPr/>
          <p:nvPr/>
        </p:nvSpPr>
        <p:spPr>
          <a:xfrm rot="21441600">
            <a:off x="22489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8"/>
          <p:cNvSpPr/>
          <p:nvPr/>
        </p:nvSpPr>
        <p:spPr>
          <a:xfrm rot="10290600">
            <a:off x="26398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9"/>
          <p:cNvSpPr/>
          <p:nvPr/>
        </p:nvSpPr>
        <p:spPr>
          <a:xfrm rot="21441600">
            <a:off x="29714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10"/>
          <p:cNvSpPr/>
          <p:nvPr/>
        </p:nvSpPr>
        <p:spPr>
          <a:xfrm rot="10290600">
            <a:off x="33544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1"/>
          <p:cNvSpPr/>
          <p:nvPr/>
        </p:nvSpPr>
        <p:spPr>
          <a:xfrm rot="21441600">
            <a:off x="36860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2"/>
          <p:cNvSpPr/>
          <p:nvPr/>
        </p:nvSpPr>
        <p:spPr>
          <a:xfrm rot="10290600">
            <a:off x="40770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13"/>
          <p:cNvSpPr/>
          <p:nvPr/>
        </p:nvSpPr>
        <p:spPr>
          <a:xfrm rot="21441600">
            <a:off x="440856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4"/>
          <p:cNvSpPr/>
          <p:nvPr/>
        </p:nvSpPr>
        <p:spPr>
          <a:xfrm rot="10290600">
            <a:off x="47775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15"/>
          <p:cNvSpPr/>
          <p:nvPr/>
        </p:nvSpPr>
        <p:spPr>
          <a:xfrm rot="21441600">
            <a:off x="51091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16"/>
          <p:cNvSpPr/>
          <p:nvPr/>
        </p:nvSpPr>
        <p:spPr>
          <a:xfrm rot="10290600">
            <a:off x="55000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7"/>
          <p:cNvSpPr/>
          <p:nvPr/>
        </p:nvSpPr>
        <p:spPr>
          <a:xfrm rot="21441600">
            <a:off x="58316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8"/>
          <p:cNvSpPr/>
          <p:nvPr/>
        </p:nvSpPr>
        <p:spPr>
          <a:xfrm rot="10290600">
            <a:off x="622224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19"/>
          <p:cNvSpPr/>
          <p:nvPr/>
        </p:nvSpPr>
        <p:spPr>
          <a:xfrm rot="21441600">
            <a:off x="65538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0"/>
          <p:cNvSpPr/>
          <p:nvPr/>
        </p:nvSpPr>
        <p:spPr>
          <a:xfrm rot="10290600">
            <a:off x="69447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1"/>
          <p:cNvSpPr/>
          <p:nvPr/>
        </p:nvSpPr>
        <p:spPr>
          <a:xfrm rot="21441600">
            <a:off x="72763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2"/>
          <p:cNvSpPr/>
          <p:nvPr/>
        </p:nvSpPr>
        <p:spPr>
          <a:xfrm rot="10290600">
            <a:off x="76449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23"/>
          <p:cNvSpPr/>
          <p:nvPr/>
        </p:nvSpPr>
        <p:spPr>
          <a:xfrm rot="21441600">
            <a:off x="797688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24"/>
          <p:cNvSpPr/>
          <p:nvPr/>
        </p:nvSpPr>
        <p:spPr>
          <a:xfrm rot="10290600">
            <a:off x="83674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25"/>
          <p:cNvSpPr/>
          <p:nvPr/>
        </p:nvSpPr>
        <p:spPr>
          <a:xfrm rot="21441600">
            <a:off x="86994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6"/>
          <p:cNvSpPr/>
          <p:nvPr/>
        </p:nvSpPr>
        <p:spPr>
          <a:xfrm rot="10290600">
            <a:off x="90820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27"/>
          <p:cNvSpPr/>
          <p:nvPr/>
        </p:nvSpPr>
        <p:spPr>
          <a:xfrm rot="21441600">
            <a:off x="94140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28"/>
          <p:cNvSpPr/>
          <p:nvPr/>
        </p:nvSpPr>
        <p:spPr>
          <a:xfrm rot="10290600">
            <a:off x="98046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29"/>
          <p:cNvSpPr/>
          <p:nvPr/>
        </p:nvSpPr>
        <p:spPr>
          <a:xfrm rot="21441600">
            <a:off x="101365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30"/>
          <p:cNvSpPr/>
          <p:nvPr/>
        </p:nvSpPr>
        <p:spPr>
          <a:xfrm rot="10290600">
            <a:off x="105051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31"/>
          <p:cNvSpPr/>
          <p:nvPr/>
        </p:nvSpPr>
        <p:spPr>
          <a:xfrm rot="21441600">
            <a:off x="108367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32"/>
          <p:cNvSpPr/>
          <p:nvPr/>
        </p:nvSpPr>
        <p:spPr>
          <a:xfrm rot="10290600">
            <a:off x="112276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33"/>
          <p:cNvSpPr/>
          <p:nvPr/>
        </p:nvSpPr>
        <p:spPr>
          <a:xfrm rot="21441600">
            <a:off x="115592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34"/>
          <p:cNvSpPr/>
          <p:nvPr/>
        </p:nvSpPr>
        <p:spPr>
          <a:xfrm>
            <a:off x="640080" y="363240"/>
            <a:ext cx="94183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4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、用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PlotJuggler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解决了什么问题？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4773600" y="1385640"/>
            <a:ext cx="7022160" cy="4832280"/>
          </a:xfrm>
          <a:prstGeom prst="rect">
            <a:avLst/>
          </a:prstGeom>
          <a:ln>
            <a:noFill/>
          </a:ln>
        </p:spPr>
      </p:pic>
      <p:sp>
        <p:nvSpPr>
          <p:cNvPr id="337" name="TextShape 35"/>
          <p:cNvSpPr txBox="1"/>
          <p:nvPr/>
        </p:nvSpPr>
        <p:spPr>
          <a:xfrm>
            <a:off x="182880" y="1828800"/>
            <a:ext cx="4297680" cy="20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）辅助修正标定参数；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建议：一个新的项目，要提高轨迹跟踪的精度，最好先用此工具分析跟踪的偏差，判定是标定问题还是控制问题，再对症下药。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0" y="363240"/>
            <a:ext cx="291240" cy="676440"/>
          </a:xfrm>
          <a:prstGeom prst="rect">
            <a:avLst/>
          </a:prstGeom>
          <a:solidFill>
            <a:srgbClr val="eda0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9" name="Picture 8" descr=""/>
          <p:cNvPicPr/>
          <p:nvPr/>
        </p:nvPicPr>
        <p:blipFill>
          <a:blip r:embed="rId1"/>
          <a:stretch/>
        </p:blipFill>
        <p:spPr>
          <a:xfrm>
            <a:off x="11533320" y="363240"/>
            <a:ext cx="486000" cy="676080"/>
          </a:xfrm>
          <a:prstGeom prst="rect">
            <a:avLst/>
          </a:prstGeom>
          <a:ln>
            <a:noFill/>
          </a:ln>
        </p:spPr>
      </p:pic>
      <p:sp>
        <p:nvSpPr>
          <p:cNvPr id="340" name="CustomShape 2"/>
          <p:cNvSpPr/>
          <p:nvPr/>
        </p:nvSpPr>
        <p:spPr>
          <a:xfrm rot="10290600">
            <a:off x="4942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3"/>
          <p:cNvSpPr/>
          <p:nvPr/>
        </p:nvSpPr>
        <p:spPr>
          <a:xfrm rot="21441600">
            <a:off x="8262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4"/>
          <p:cNvSpPr/>
          <p:nvPr/>
        </p:nvSpPr>
        <p:spPr>
          <a:xfrm rot="10290600">
            <a:off x="12168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5"/>
          <p:cNvSpPr/>
          <p:nvPr/>
        </p:nvSpPr>
        <p:spPr>
          <a:xfrm rot="21441600">
            <a:off x="15487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6"/>
          <p:cNvSpPr/>
          <p:nvPr/>
        </p:nvSpPr>
        <p:spPr>
          <a:xfrm rot="10290600">
            <a:off x="19173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7"/>
          <p:cNvSpPr/>
          <p:nvPr/>
        </p:nvSpPr>
        <p:spPr>
          <a:xfrm rot="21441600">
            <a:off x="22489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8"/>
          <p:cNvSpPr/>
          <p:nvPr/>
        </p:nvSpPr>
        <p:spPr>
          <a:xfrm rot="10290600">
            <a:off x="26398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9"/>
          <p:cNvSpPr/>
          <p:nvPr/>
        </p:nvSpPr>
        <p:spPr>
          <a:xfrm rot="21441600">
            <a:off x="29714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0"/>
          <p:cNvSpPr/>
          <p:nvPr/>
        </p:nvSpPr>
        <p:spPr>
          <a:xfrm rot="10290600">
            <a:off x="33544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1"/>
          <p:cNvSpPr/>
          <p:nvPr/>
        </p:nvSpPr>
        <p:spPr>
          <a:xfrm rot="21441600">
            <a:off x="36860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2"/>
          <p:cNvSpPr/>
          <p:nvPr/>
        </p:nvSpPr>
        <p:spPr>
          <a:xfrm rot="10290600">
            <a:off x="40770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3"/>
          <p:cNvSpPr/>
          <p:nvPr/>
        </p:nvSpPr>
        <p:spPr>
          <a:xfrm rot="21441600">
            <a:off x="440856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4"/>
          <p:cNvSpPr/>
          <p:nvPr/>
        </p:nvSpPr>
        <p:spPr>
          <a:xfrm rot="10290600">
            <a:off x="47775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5"/>
          <p:cNvSpPr/>
          <p:nvPr/>
        </p:nvSpPr>
        <p:spPr>
          <a:xfrm rot="21441600">
            <a:off x="51091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16"/>
          <p:cNvSpPr/>
          <p:nvPr/>
        </p:nvSpPr>
        <p:spPr>
          <a:xfrm rot="10290600">
            <a:off x="55000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17"/>
          <p:cNvSpPr/>
          <p:nvPr/>
        </p:nvSpPr>
        <p:spPr>
          <a:xfrm rot="21441600">
            <a:off x="58316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18"/>
          <p:cNvSpPr/>
          <p:nvPr/>
        </p:nvSpPr>
        <p:spPr>
          <a:xfrm rot="10290600">
            <a:off x="622224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9"/>
          <p:cNvSpPr/>
          <p:nvPr/>
        </p:nvSpPr>
        <p:spPr>
          <a:xfrm rot="21441600">
            <a:off x="65538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20"/>
          <p:cNvSpPr/>
          <p:nvPr/>
        </p:nvSpPr>
        <p:spPr>
          <a:xfrm rot="10290600">
            <a:off x="69447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21"/>
          <p:cNvSpPr/>
          <p:nvPr/>
        </p:nvSpPr>
        <p:spPr>
          <a:xfrm rot="21441600">
            <a:off x="72763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22"/>
          <p:cNvSpPr/>
          <p:nvPr/>
        </p:nvSpPr>
        <p:spPr>
          <a:xfrm rot="10290600">
            <a:off x="76449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23"/>
          <p:cNvSpPr/>
          <p:nvPr/>
        </p:nvSpPr>
        <p:spPr>
          <a:xfrm rot="21441600">
            <a:off x="797688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24"/>
          <p:cNvSpPr/>
          <p:nvPr/>
        </p:nvSpPr>
        <p:spPr>
          <a:xfrm rot="10290600">
            <a:off x="83674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25"/>
          <p:cNvSpPr/>
          <p:nvPr/>
        </p:nvSpPr>
        <p:spPr>
          <a:xfrm rot="21441600">
            <a:off x="86994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6"/>
          <p:cNvSpPr/>
          <p:nvPr/>
        </p:nvSpPr>
        <p:spPr>
          <a:xfrm rot="10290600">
            <a:off x="90820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7"/>
          <p:cNvSpPr/>
          <p:nvPr/>
        </p:nvSpPr>
        <p:spPr>
          <a:xfrm rot="21441600">
            <a:off x="941400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28"/>
          <p:cNvSpPr/>
          <p:nvPr/>
        </p:nvSpPr>
        <p:spPr>
          <a:xfrm rot="10290600">
            <a:off x="980460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29"/>
          <p:cNvSpPr/>
          <p:nvPr/>
        </p:nvSpPr>
        <p:spPr>
          <a:xfrm rot="21441600">
            <a:off x="101365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30"/>
          <p:cNvSpPr/>
          <p:nvPr/>
        </p:nvSpPr>
        <p:spPr>
          <a:xfrm rot="10290600">
            <a:off x="1050516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31"/>
          <p:cNvSpPr/>
          <p:nvPr/>
        </p:nvSpPr>
        <p:spPr>
          <a:xfrm rot="21441600">
            <a:off x="1083672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32"/>
          <p:cNvSpPr/>
          <p:nvPr/>
        </p:nvSpPr>
        <p:spPr>
          <a:xfrm rot="10290600">
            <a:off x="11227680" y="6537600"/>
            <a:ext cx="209880" cy="286560"/>
          </a:xfrm>
          <a:prstGeom prst="triangle">
            <a:avLst>
              <a:gd name="adj" fmla="val 50000"/>
            </a:avLst>
          </a:prstGeom>
          <a:solidFill>
            <a:srgbClr val="ed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33"/>
          <p:cNvSpPr/>
          <p:nvPr/>
        </p:nvSpPr>
        <p:spPr>
          <a:xfrm rot="21441600">
            <a:off x="11559240" y="6661440"/>
            <a:ext cx="209880" cy="28656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4"/>
          <p:cNvSpPr/>
          <p:nvPr/>
        </p:nvSpPr>
        <p:spPr>
          <a:xfrm>
            <a:off x="640080" y="363240"/>
            <a:ext cx="94183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4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、用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PlotJuggler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黑体 Std R"/>
                <a:ea typeface="Adobe 黑体 Std R"/>
              </a:rPr>
              <a:t>解决了什么问题？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TextShape 35"/>
          <p:cNvSpPr txBox="1"/>
          <p:nvPr/>
        </p:nvSpPr>
        <p:spPr>
          <a:xfrm>
            <a:off x="457200" y="1280160"/>
            <a:ext cx="2286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）调试控制参数；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2"/>
          <a:stretch/>
        </p:blipFill>
        <p:spPr>
          <a:xfrm>
            <a:off x="117720" y="1851120"/>
            <a:ext cx="5914440" cy="4069800"/>
          </a:xfrm>
          <a:prstGeom prst="rect">
            <a:avLst/>
          </a:prstGeom>
          <a:ln>
            <a:noFill/>
          </a:ln>
        </p:spPr>
      </p:pic>
      <p:pic>
        <p:nvPicPr>
          <p:cNvPr id="375" name="" descr=""/>
          <p:cNvPicPr/>
          <p:nvPr/>
        </p:nvPicPr>
        <p:blipFill>
          <a:blip r:embed="rId3"/>
          <a:stretch/>
        </p:blipFill>
        <p:spPr>
          <a:xfrm>
            <a:off x="6103080" y="1887120"/>
            <a:ext cx="5875560" cy="4043160"/>
          </a:xfrm>
          <a:prstGeom prst="rect">
            <a:avLst/>
          </a:prstGeom>
          <a:ln>
            <a:noFill/>
          </a:ln>
        </p:spPr>
      </p:pic>
      <p:sp>
        <p:nvSpPr>
          <p:cNvPr id="376" name="TextShape 36"/>
          <p:cNvSpPr txBox="1"/>
          <p:nvPr/>
        </p:nvSpPr>
        <p:spPr>
          <a:xfrm>
            <a:off x="2468880" y="6035040"/>
            <a:ext cx="109728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调整前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TextShape 37"/>
          <p:cNvSpPr txBox="1"/>
          <p:nvPr/>
        </p:nvSpPr>
        <p:spPr>
          <a:xfrm>
            <a:off x="8412480" y="6035040"/>
            <a:ext cx="109728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调整后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2591280"/>
            <a:ext cx="3682440" cy="126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"/>
          <p:cNvSpPr/>
          <p:nvPr/>
        </p:nvSpPr>
        <p:spPr>
          <a:xfrm>
            <a:off x="92880" y="2466360"/>
            <a:ext cx="3682440" cy="12636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444920" y="2683080"/>
            <a:ext cx="510840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行楷"/>
                <a:ea typeface="华文行楷"/>
              </a:rPr>
              <a:t>欢迎交流、提问！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10948320" y="4630320"/>
            <a:ext cx="1412280" cy="358200"/>
          </a:xfrm>
          <a:prstGeom prst="rect">
            <a:avLst/>
          </a:prstGeom>
          <a:solidFill>
            <a:srgbClr val="bfbfbf">
              <a:alpha val="6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70000"/>
              </a:lnSpc>
            </a:pPr>
            <a:r>
              <a:rPr b="0" lang="en-US" sz="2800" spc="-1" strike="noStrike">
                <a:solidFill>
                  <a:srgbClr val="eda021"/>
                </a:solidFill>
                <a:uFill>
                  <a:solidFill>
                    <a:srgbClr val="ffffff"/>
                  </a:solidFill>
                </a:uFill>
                <a:latin typeface="Bebas Neue Bold"/>
                <a:ea typeface="DejaVu Sans"/>
              </a:rPr>
              <a:t>how our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2" name="Picture Placeholder 6" descr=""/>
          <p:cNvPicPr/>
          <p:nvPr/>
        </p:nvPicPr>
        <p:blipFill>
          <a:blip r:embed="rId1"/>
          <a:srcRect l="0" t="16255" r="0" b="18964"/>
          <a:stretch/>
        </p:blipFill>
        <p:spPr>
          <a:xfrm>
            <a:off x="10213200" y="5155920"/>
            <a:ext cx="4135320" cy="2679120"/>
          </a:xfrm>
          <a:prstGeom prst="rect">
            <a:avLst/>
          </a:prstGeom>
          <a:ln>
            <a:noFill/>
          </a:ln>
        </p:spPr>
      </p:pic>
      <p:sp>
        <p:nvSpPr>
          <p:cNvPr id="383" name="CustomShape 5"/>
          <p:cNvSpPr/>
          <p:nvPr/>
        </p:nvSpPr>
        <p:spPr>
          <a:xfrm>
            <a:off x="9102960" y="-828720"/>
            <a:ext cx="4135320" cy="2740320"/>
          </a:xfrm>
          <a:prstGeom prst="irregularSeal1">
            <a:avLst/>
          </a:prstGeom>
          <a:solidFill>
            <a:schemeClr val="accent4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AMAZING!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6"/>
          <p:cNvSpPr/>
          <p:nvPr/>
        </p:nvSpPr>
        <p:spPr>
          <a:xfrm>
            <a:off x="-241200" y="5433840"/>
            <a:ext cx="2257920" cy="358200"/>
          </a:xfrm>
          <a:prstGeom prst="rect">
            <a:avLst/>
          </a:prstGeom>
          <a:solidFill>
            <a:srgbClr val="bfbfbf">
              <a:alpha val="6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70000"/>
              </a:lnSpc>
            </a:pPr>
            <a:r>
              <a:rPr b="0" lang="en-US" sz="2800" spc="-1" strike="noStrike">
                <a:solidFill>
                  <a:srgbClr val="eda021"/>
                </a:solidFill>
                <a:uFill>
                  <a:solidFill>
                    <a:srgbClr val="ffffff"/>
                  </a:solidFill>
                </a:uFill>
                <a:latin typeface="Bebas Neue Bold"/>
                <a:ea typeface="DejaVu Sans"/>
              </a:rPr>
              <a:t>r brain works.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5" name="Picture Placeholder 6" descr=""/>
          <p:cNvPicPr/>
          <p:nvPr/>
        </p:nvPicPr>
        <p:blipFill>
          <a:blip r:embed="rId2"/>
          <a:srcRect l="0" t="16255" r="0" b="18964"/>
          <a:stretch/>
        </p:blipFill>
        <p:spPr>
          <a:xfrm>
            <a:off x="-2068200" y="5991480"/>
            <a:ext cx="4135320" cy="267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Application>LibreOffice/5.1.6.2$Linux_X86_64 LibreOffice_project/10m0$Build-2</Application>
  <Words>41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2019-12-24T10:55:46Z</dcterms:created>
  <dc:creator>姬 胜男</dc:creator>
  <dc:description/>
  <dc:language>en-US</dc:language>
  <cp:lastModifiedBy/>
  <dcterms:modified xsi:type="dcterms:W3CDTF">2019-12-27T12:46:06Z</dcterms:modified>
  <cp:revision>12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