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14" r:id="rId2"/>
  </p:sldMasterIdLst>
  <p:notesMasterIdLst>
    <p:notesMasterId r:id="rId7"/>
  </p:notesMasterIdLst>
  <p:handoutMasterIdLst>
    <p:handoutMasterId r:id="rId8"/>
  </p:handoutMasterIdLst>
  <p:sldIdLst>
    <p:sldId id="486" r:id="rId3"/>
    <p:sldId id="556" r:id="rId4"/>
    <p:sldId id="585" r:id="rId5"/>
    <p:sldId id="571" r:id="rId6"/>
  </p:sldIdLst>
  <p:sldSz cx="12188825" cy="6858000"/>
  <p:notesSz cx="6858000" cy="9101138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uefeng  Bi" initials="X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593"/>
    <a:srgbClr val="00FF00"/>
    <a:srgbClr val="00CC00"/>
    <a:srgbClr val="6699FF"/>
    <a:srgbClr val="FFFFCC"/>
    <a:srgbClr val="404040"/>
    <a:srgbClr val="6C6F70"/>
    <a:srgbClr val="C450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43" autoAdjust="0"/>
    <p:restoredTop sz="87852" autoAdjust="0"/>
  </p:normalViewPr>
  <p:slideViewPr>
    <p:cSldViewPr snapToGrid="0">
      <p:cViewPr varScale="1">
        <p:scale>
          <a:sx n="61" d="100"/>
          <a:sy n="61" d="100"/>
        </p:scale>
        <p:origin x="-1356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4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4" tIns="46043" rIns="92084" bIns="46043" numCol="1" anchor="t" anchorCtr="0" compatLnSpc="1">
            <a:prstTxWarp prst="textNoShape">
              <a:avLst/>
            </a:prstTxWarp>
          </a:bodyPr>
          <a:lstStyle>
            <a:lvl1pPr defTabSz="921073">
              <a:defRPr sz="1100" dirty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4" tIns="46043" rIns="92084" bIns="46043" numCol="1" anchor="t" anchorCtr="0" compatLnSpc="1">
            <a:prstTxWarp prst="textNoShape">
              <a:avLst/>
            </a:prstTxWarp>
          </a:bodyPr>
          <a:lstStyle>
            <a:lvl1pPr algn="r" defTabSz="921073">
              <a:defRPr sz="1100" dirty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5525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4" tIns="46043" rIns="92084" bIns="46043" numCol="1" anchor="b" anchorCtr="0" compatLnSpc="1">
            <a:prstTxWarp prst="textNoShape">
              <a:avLst/>
            </a:prstTxWarp>
          </a:bodyPr>
          <a:lstStyle>
            <a:lvl1pPr algn="r" defTabSz="921073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fld id="{DBE0823F-5593-46CB-93D9-2780937E81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546225" y="8823325"/>
            <a:ext cx="9620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21073">
              <a:defRPr/>
            </a:pPr>
            <a:r>
              <a:rPr lang="en-US" sz="800" dirty="0">
                <a:ea typeface="+mn-ea"/>
                <a:cs typeface="+mn-cs"/>
              </a:rPr>
              <a:t>| © 2011 Lenovo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09600" y="8823325"/>
            <a:ext cx="912813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21073">
              <a:defRPr/>
            </a:pPr>
            <a:r>
              <a:rPr lang="en-US" sz="800" dirty="0">
                <a:ea typeface="+mn-ea"/>
                <a:cs typeface="+mn-cs"/>
              </a:rPr>
              <a:t>Lenovo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526674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4" tIns="46043" rIns="92084" bIns="46043" numCol="1" anchor="t" anchorCtr="0" compatLnSpc="1">
            <a:prstTxWarp prst="textNoShape">
              <a:avLst/>
            </a:prstTxWarp>
          </a:bodyPr>
          <a:lstStyle>
            <a:lvl1pPr defTabSz="921073">
              <a:defRPr sz="1100" dirty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4" tIns="46043" rIns="92084" bIns="46043" numCol="1" anchor="t" anchorCtr="0" compatLnSpc="1">
            <a:prstTxWarp prst="textNoShape">
              <a:avLst/>
            </a:prstTxWarp>
          </a:bodyPr>
          <a:lstStyle>
            <a:lvl1pPr algn="r" defTabSz="921073">
              <a:defRPr sz="1100" dirty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5288" y="684213"/>
            <a:ext cx="6067425" cy="3414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4350"/>
            <a:ext cx="54864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4" tIns="46043" rIns="92084" bIns="46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5525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4" tIns="46043" rIns="92084" bIns="46043" numCol="1" anchor="b" anchorCtr="0" compatLnSpc="1">
            <a:prstTxWarp prst="textNoShape">
              <a:avLst/>
            </a:prstTxWarp>
          </a:bodyPr>
          <a:lstStyle>
            <a:lvl1pPr algn="r" defTabSz="921073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fld id="{FB879C3E-6917-443C-9EE3-1C18EDD7B7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46225" y="8823325"/>
            <a:ext cx="9620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21073">
              <a:defRPr/>
            </a:pPr>
            <a:r>
              <a:rPr lang="en-US" sz="800" dirty="0">
                <a:ea typeface="+mn-ea"/>
                <a:cs typeface="+mn-cs"/>
              </a:rPr>
              <a:t>| © 2011 Lenovo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8823325"/>
            <a:ext cx="912813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21073">
              <a:defRPr/>
            </a:pPr>
            <a:r>
              <a:rPr lang="en-US" sz="800" dirty="0">
                <a:ea typeface="+mn-ea"/>
                <a:cs typeface="+mn-cs"/>
              </a:rPr>
              <a:t>Lenovo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14443902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PMDTec : http://www.pmdtec.com/technology/milestones/</a:t>
            </a:r>
          </a:p>
          <a:p>
            <a:r>
              <a:rPr lang="en-US" altLang="zh-CN" smtClean="0"/>
              <a:t>MESA Imaging : http://www.mesa-imaging.ch/history.php </a:t>
            </a:r>
          </a:p>
          <a:p>
            <a:r>
              <a:rPr lang="en-US" altLang="zh-CN" smtClean="0"/>
              <a:t>			aiweb.techfak.uni-bielefeld.de/files/SR3000_manual_V1.03.pdf </a:t>
            </a:r>
          </a:p>
          <a:p>
            <a:r>
              <a:rPr lang="en-US" altLang="zh-CN" smtClean="0"/>
              <a:t>			http://www.mesa-imaging.ch/prodview4k.php </a:t>
            </a:r>
          </a:p>
          <a:p>
            <a:r>
              <a:rPr lang="en-US" altLang="zh-CN" smtClean="0"/>
              <a:t>SoftKinetic: http://cn.engadget.com/tag/softkinetic+DS325/ </a:t>
            </a:r>
            <a:endParaRPr lang="zh-CN" altLang="en-US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516B35-035A-405A-8CFA-F0953071082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1588"/>
            <a:ext cx="12188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 rot="21383840">
            <a:off x="1682911" y="2807089"/>
            <a:ext cx="9202265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5000"/>
              </a:lnSpc>
              <a:defRPr sz="5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 rot="21398475">
            <a:off x="4469005" y="4876106"/>
            <a:ext cx="6152627" cy="9249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ct val="95000"/>
              </a:lnSpc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NoTexture_Clos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4975"/>
            <a:ext cx="121888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nd&amp;Ins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gray">
          <a:xfrm flipH="1">
            <a:off x="205458" y="255907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anchor="ctr"/>
          <a:lstStyle/>
          <a:p>
            <a:pPr algn="ctr" defTabSz="121873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Freeform 12"/>
          <p:cNvSpPr>
            <a:spLocks/>
          </p:cNvSpPr>
          <p:nvPr userDrawn="1"/>
        </p:nvSpPr>
        <p:spPr bwMode="gray">
          <a:xfrm>
            <a:off x="0" y="254000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anchor="ctr"/>
          <a:lstStyle/>
          <a:p>
            <a:pPr algn="ctr" defTabSz="121873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43777" y="975360"/>
            <a:ext cx="11701272" cy="1219200"/>
          </a:xfrm>
          <a:prstGeom prst="rect">
            <a:avLst/>
          </a:prstGeom>
        </p:spPr>
        <p:txBody>
          <a:bodyPr lIns="121872" tIns="60936" rIns="121872" bIns="60936"/>
          <a:lstStyle>
            <a:lvl1pPr marL="226398" indent="-22639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defRPr sz="2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eiryo UI" pitchFamily="50" charset="-128"/>
                <a:cs typeface="Arial" pitchFamily="34" charset="0"/>
              </a:defRPr>
            </a:lvl1pPr>
            <a:lvl2pPr marL="609367" indent="-228513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ourier New" pitchFamily="49" charset="0"/>
              <a:buChar char="o"/>
              <a:defRPr sz="1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eiryo UI" pitchFamily="50" charset="-128"/>
                <a:cs typeface="Arial" pitchFamily="34" charset="0"/>
              </a:defRPr>
            </a:lvl2pPr>
            <a:lvl3pPr marL="914240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ourier New" pitchFamily="49" charset="0"/>
              <a:buChar char="o"/>
              <a:defRPr sz="19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Meiryo UI" pitchFamily="50" charset="-128"/>
                <a:cs typeface="Arial" pitchFamily="34" charset="0"/>
              </a:defRPr>
            </a:lvl3pPr>
            <a:lvl4pPr marL="1146793" indent="-156573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Meiryo UI" pitchFamily="50" charset="-128"/>
                <a:cs typeface="Arial" pitchFamily="34" charset="0"/>
              </a:defRPr>
            </a:lvl4pPr>
            <a:lvl5pPr marL="1445131" indent="-15022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Meiryo UI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43775" y="243840"/>
            <a:ext cx="11945049" cy="609600"/>
          </a:xfrm>
          <a:prstGeom prst="rect">
            <a:avLst/>
          </a:prstGeom>
        </p:spPr>
        <p:txBody>
          <a:bodyPr lIns="121872" tIns="60936" rIns="121872" bIns="60936"/>
          <a:lstStyle>
            <a:lvl1pPr marL="0" algn="l" defTabSz="1218733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733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+mj-lt"/>
                <a:ea typeface="Meiryo UI" pitchFamily="50" charset="-128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3777" y="2316480"/>
            <a:ext cx="11701272" cy="4145280"/>
          </a:xfrm>
          <a:prstGeom prst="roundRect">
            <a:avLst>
              <a:gd name="adj" fmla="val 2206"/>
            </a:avLst>
          </a:prstGeom>
          <a:ln w="25400">
            <a:solidFill>
              <a:schemeClr val="accent5"/>
            </a:solidFill>
          </a:ln>
        </p:spPr>
        <p:txBody>
          <a:bodyPr lIns="121899" tIns="60949" rIns="121899" bIns="60949"/>
          <a:lstStyle>
            <a:lvl1pPr marL="232793" indent="-232793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defRPr sz="2100">
                <a:latin typeface="+mn-lt"/>
              </a:defRPr>
            </a:lvl1pPr>
            <a:lvl2pPr marL="537539" indent="-224327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ourier New" pitchFamily="49" charset="0"/>
              <a:buChar char="o"/>
              <a:defRPr sz="1900">
                <a:latin typeface="+mn-lt"/>
              </a:defRPr>
            </a:lvl2pPr>
            <a:lvl3pPr marL="842286" indent="-232793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Segoe UI" pitchFamily="34" charset="0"/>
              <a:buChar char="–"/>
              <a:defRPr sz="1600">
                <a:latin typeface="+mn-lt"/>
              </a:defRPr>
            </a:lvl3pPr>
            <a:lvl4pPr>
              <a:defRPr sz="1500">
                <a:latin typeface="+mj-lt"/>
              </a:defRPr>
            </a:lvl4pPr>
            <a:lvl5pPr>
              <a:defRPr sz="15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87977" y="6461760"/>
            <a:ext cx="6338189" cy="243840"/>
          </a:xfrm>
          <a:prstGeom prst="round2SameRect">
            <a:avLst>
              <a:gd name="adj1" fmla="val 0"/>
              <a:gd name="adj2" fmla="val 16927"/>
            </a:avLst>
          </a:prstGeom>
          <a:solidFill>
            <a:schemeClr val="accent5"/>
          </a:solidFill>
        </p:spPr>
        <p:txBody>
          <a:bodyPr wrap="none" lIns="121899" tIns="60949" rIns="121899" bIns="60949" anchor="ctr" anchorCtr="0"/>
          <a:lstStyle>
            <a:lvl1pPr marL="0" indent="0" algn="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416180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gray">
          <a:xfrm>
            <a:off x="568354" y="442120"/>
            <a:ext cx="11120063" cy="6773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3200" b="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idx="1"/>
          </p:nvPr>
        </p:nvSpPr>
        <p:spPr bwMode="gray">
          <a:xfrm>
            <a:off x="568354" y="1252538"/>
            <a:ext cx="11102277" cy="462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gray">
          <a:xfrm>
            <a:off x="568354" y="442120"/>
            <a:ext cx="11120063" cy="6773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idx="1"/>
          </p:nvPr>
        </p:nvSpPr>
        <p:spPr bwMode="gray">
          <a:xfrm>
            <a:off x="568355" y="1863382"/>
            <a:ext cx="11114308" cy="4013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68353" y="1249821"/>
            <a:ext cx="11114309" cy="5222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30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gray">
          <a:xfrm>
            <a:off x="568354" y="442120"/>
            <a:ext cx="11120063" cy="6773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idx="1"/>
          </p:nvPr>
        </p:nvSpPr>
        <p:spPr bwMode="gray">
          <a:xfrm>
            <a:off x="568355" y="1252538"/>
            <a:ext cx="5438745" cy="462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gray">
          <a:xfrm>
            <a:off x="568355" y="442120"/>
            <a:ext cx="5438745" cy="6773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3200" b="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idx="10"/>
          </p:nvPr>
        </p:nvSpPr>
        <p:spPr bwMode="gray">
          <a:xfrm>
            <a:off x="6215063" y="1252538"/>
            <a:ext cx="5492749" cy="462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6220687" y="445095"/>
            <a:ext cx="5487126" cy="6829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0" kern="1200" dirty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idx="1"/>
          </p:nvPr>
        </p:nvSpPr>
        <p:spPr bwMode="gray">
          <a:xfrm>
            <a:off x="560997" y="1252538"/>
            <a:ext cx="3626828" cy="4625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idx="10"/>
          </p:nvPr>
        </p:nvSpPr>
        <p:spPr bwMode="gray">
          <a:xfrm>
            <a:off x="4325457" y="1252538"/>
            <a:ext cx="3631093" cy="4625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9"/>
          <p:cNvSpPr>
            <a:spLocks noGrp="1"/>
          </p:cNvSpPr>
          <p:nvPr>
            <p:ph idx="11"/>
          </p:nvPr>
        </p:nvSpPr>
        <p:spPr bwMode="gray">
          <a:xfrm>
            <a:off x="8089916" y="1252538"/>
            <a:ext cx="3609351" cy="4625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 bwMode="gray">
          <a:xfrm>
            <a:off x="560388" y="447676"/>
            <a:ext cx="3627437" cy="6921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325938" y="447675"/>
            <a:ext cx="3630612" cy="6921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8093075" y="447676"/>
            <a:ext cx="3614738" cy="6921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- No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70750" y="412750"/>
            <a:ext cx="4408488" cy="48291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8" descr="NoTexture_PullQuo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475" y="3330575"/>
            <a:ext cx="4891088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gray">
          <a:xfrm>
            <a:off x="568354" y="442120"/>
            <a:ext cx="6659382" cy="6773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3200" b="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idx="1"/>
          </p:nvPr>
        </p:nvSpPr>
        <p:spPr bwMode="gray">
          <a:xfrm>
            <a:off x="568354" y="1248509"/>
            <a:ext cx="5959667" cy="4628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7390472" y="548641"/>
            <a:ext cx="4191001" cy="447658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tx2"/>
                </a:solidFill>
              </a:defRPr>
            </a:lvl1pPr>
            <a:lvl2pPr marL="341312" indent="0">
              <a:buNone/>
              <a:defRPr/>
            </a:lvl2pPr>
            <a:lvl3pPr marL="628650" indent="0">
              <a:buNone/>
              <a:defRPr/>
            </a:lvl3pPr>
            <a:lvl4pPr marL="858837" indent="0">
              <a:buNone/>
              <a:defRPr/>
            </a:lvl4pPr>
            <a:lvl5pPr marL="10890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 bwMode="gray">
          <a:xfrm rot="14635">
            <a:off x="6682314" y="5128651"/>
            <a:ext cx="4711976" cy="863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ct val="95000"/>
              </a:lnSpc>
              <a:buNone/>
              <a:defRPr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NoTexture_Seg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11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gray">
          <a:xfrm>
            <a:off x="239713" y="6523038"/>
            <a:ext cx="3238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2A2E572B-DE0B-4E20-A825-79A350EF0487}" type="slidenum">
              <a:rPr lang="en-US" sz="900">
                <a:solidFill>
                  <a:schemeClr val="accent3"/>
                </a:solidFill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accent3"/>
              </a:solidFill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468313" y="6523038"/>
            <a:ext cx="2630487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accent3"/>
                </a:solidFill>
                <a:ea typeface="+mn-ea"/>
                <a:cs typeface="+mn-cs"/>
              </a:rPr>
              <a:t>© 2011 Lenovo Confidential. All rights reserved.</a:t>
            </a:r>
            <a:endParaRPr lang="en-US" sz="900" dirty="0">
              <a:solidFill>
                <a:schemeClr val="accent3"/>
              </a:solidFill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4138" y="6192838"/>
            <a:ext cx="14636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588963" y="2068513"/>
            <a:ext cx="11093450" cy="228123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gray">
          <a:xfrm>
            <a:off x="568354" y="442120"/>
            <a:ext cx="11120063" cy="67737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idx="1"/>
          </p:nvPr>
        </p:nvSpPr>
        <p:spPr bwMode="gray">
          <a:xfrm>
            <a:off x="568355" y="1252538"/>
            <a:ext cx="11114308" cy="462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gray">
          <a:xfrm>
            <a:off x="568354" y="442120"/>
            <a:ext cx="11120063" cy="67737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idx="1"/>
          </p:nvPr>
        </p:nvSpPr>
        <p:spPr bwMode="gray">
          <a:xfrm>
            <a:off x="568355" y="1863382"/>
            <a:ext cx="11114308" cy="4013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68353" y="1249821"/>
            <a:ext cx="11114309" cy="5222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gray">
          <a:xfrm>
            <a:off x="568354" y="442120"/>
            <a:ext cx="11120063" cy="67737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idx="1"/>
          </p:nvPr>
        </p:nvSpPr>
        <p:spPr bwMode="gray">
          <a:xfrm>
            <a:off x="568354" y="1863382"/>
            <a:ext cx="5999159" cy="4013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68352" y="1249821"/>
            <a:ext cx="6002383" cy="5222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568354" y="442120"/>
            <a:ext cx="11120063" cy="67737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NoTexture_Quote-0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88" y="1101725"/>
            <a:ext cx="10263187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 bwMode="gray">
          <a:xfrm rot="21383840">
            <a:off x="1334555" y="1644799"/>
            <a:ext cx="9204272" cy="2786105"/>
          </a:xfrm>
          <a:prstGeom prst="rect">
            <a:avLst/>
          </a:prstGeom>
        </p:spPr>
        <p:txBody>
          <a:bodyPr>
            <a:noAutofit/>
          </a:bodyPr>
          <a:lstStyle>
            <a:lvl1pPr marL="341313" indent="-341313">
              <a:lnSpc>
                <a:spcPct val="95000"/>
              </a:lnSpc>
              <a:defRPr sz="5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 rot="21398475">
            <a:off x="4478011" y="4645894"/>
            <a:ext cx="6624978" cy="9249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ct val="95000"/>
              </a:lnSpc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graphy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348413" y="0"/>
            <a:ext cx="5851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NoTexture_PullQuo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8163" y="3103563"/>
            <a:ext cx="529907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gray">
          <a:xfrm>
            <a:off x="367470" y="610758"/>
            <a:ext cx="5224438" cy="5824225"/>
          </a:xfrm>
          <a:prstGeom prst="rect">
            <a:avLst/>
          </a:prstGeom>
        </p:spPr>
        <p:txBody>
          <a:bodyPr>
            <a:noAutofit/>
          </a:bodyPr>
          <a:lstStyle>
            <a:lvl1pPr marL="261938" indent="-261938">
              <a:lnSpc>
                <a:spcPct val="95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gray">
          <a:xfrm rot="14635">
            <a:off x="5682197" y="5058738"/>
            <a:ext cx="5058883" cy="9249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ct val="95000"/>
              </a:lnSpc>
              <a:buNone/>
              <a:defRPr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graphy +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-3175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76263" y="4702175"/>
            <a:ext cx="847407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gray">
          <a:xfrm>
            <a:off x="760412" y="4791076"/>
            <a:ext cx="8077200" cy="1371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NoTexture_Ribbon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18882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 bwMode="gray">
          <a:xfrm>
            <a:off x="239713" y="6523038"/>
            <a:ext cx="3238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6EA5BB6D-3FE7-4F45-9AE6-E44297D9A135}" type="slidenum">
              <a:rPr lang="en-US" sz="900">
                <a:solidFill>
                  <a:schemeClr val="accent3"/>
                </a:solidFill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accent3"/>
              </a:solidFill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468313" y="6523038"/>
            <a:ext cx="2630487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accent3"/>
                </a:solidFill>
                <a:ea typeface="+mn-ea"/>
                <a:cs typeface="+mn-cs"/>
              </a:rPr>
              <a:t>© 2011 Lenovo Confidential. All rights reserved.</a:t>
            </a:r>
            <a:endParaRPr lang="en-US" sz="900" dirty="0">
              <a:solidFill>
                <a:schemeClr val="accent3"/>
              </a:solidFill>
              <a:ea typeface="+mn-ea"/>
            </a:endParaRP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244138" y="6192838"/>
            <a:ext cx="14636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itle Placeholder 5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69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5" r:id="rId3"/>
    <p:sldLayoutId id="2147483734" r:id="rId4"/>
    <p:sldLayoutId id="2147483733" r:id="rId5"/>
    <p:sldLayoutId id="2147483732" r:id="rId6"/>
    <p:sldLayoutId id="2147483743" r:id="rId7"/>
    <p:sldLayoutId id="2147483744" r:id="rId8"/>
    <p:sldLayoutId id="2147483745" r:id="rId9"/>
    <p:sldLayoutId id="2147483746" r:id="rId10"/>
    <p:sldLayoutId id="2147483731" r:id="rId11"/>
    <p:sldLayoutId id="2147483730" r:id="rId12"/>
    <p:sldLayoutId id="214748374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2873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883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089025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11275" indent="-2222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NoTexture_Notch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511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 bwMode="gray">
          <a:xfrm>
            <a:off x="239713" y="6523038"/>
            <a:ext cx="32385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69BC3667-2BE9-48F3-9CBD-4D327ADF92AE}" type="slidenum">
              <a:rPr lang="en-US" sz="900">
                <a:solidFill>
                  <a:schemeClr val="accent3"/>
                </a:solidFill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accent3"/>
              </a:solidFill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468313" y="6523038"/>
            <a:ext cx="2630487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accent3"/>
                </a:solidFill>
                <a:ea typeface="+mn-ea"/>
                <a:cs typeface="+mn-cs"/>
              </a:rPr>
              <a:t>© 2011 Lenovo Confidential. All rights reserved.</a:t>
            </a:r>
            <a:endParaRPr lang="en-US" sz="900" dirty="0">
              <a:solidFill>
                <a:schemeClr val="accent3"/>
              </a:solidFill>
              <a:ea typeface="+mn-ea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244138" y="6192838"/>
            <a:ext cx="14636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9" r:id="rId2"/>
    <p:sldLayoutId id="2147483738" r:id="rId3"/>
    <p:sldLayoutId id="2147483737" r:id="rId4"/>
    <p:sldLayoutId id="2147483736" r:id="rId5"/>
    <p:sldLayoutId id="2147483748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883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089025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11275" indent="-222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ctrTitle"/>
          </p:nvPr>
        </p:nvSpPr>
        <p:spPr>
          <a:xfrm rot="21383840">
            <a:off x="1716242" y="3177087"/>
            <a:ext cx="9202738" cy="1236709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endParaRPr lang="en-US" altLang="zh-CN" dirty="0" smtClean="0">
              <a:latin typeface="+mj-ea"/>
            </a:endParaRPr>
          </a:p>
        </p:txBody>
      </p:sp>
      <p:sp>
        <p:nvSpPr>
          <p:cNvPr id="24578" name="Subtitle 2"/>
          <p:cNvSpPr>
            <a:spLocks noGrp="1"/>
          </p:cNvSpPr>
          <p:nvPr>
            <p:ph type="subTitle" idx="1"/>
          </p:nvPr>
        </p:nvSpPr>
        <p:spPr>
          <a:xfrm rot="21398475">
            <a:off x="4468813" y="4876800"/>
            <a:ext cx="6153150" cy="923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40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55"/>
          <p:cNvSpPr>
            <a:spLocks noGrp="1"/>
          </p:cNvSpPr>
          <p:nvPr>
            <p:ph type="title" idx="4294967295"/>
          </p:nvPr>
        </p:nvSpPr>
        <p:spPr>
          <a:xfrm>
            <a:off x="623888" y="260350"/>
            <a:ext cx="10969625" cy="90202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PFG Version 8 Process flow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2888" y="1317355"/>
            <a:ext cx="311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threadLocal1 : PSM</a:t>
            </a:r>
            <a:endParaRPr lang="zh-CN" altLang="en-US" b="1" i="1" dirty="0" err="1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2509" y="1330262"/>
            <a:ext cx="311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threadLocal2 : 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MapNode</a:t>
            </a:r>
            <a:endParaRPr lang="zh-CN" altLang="en-US" b="1" i="1" dirty="0" err="1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8076" y="1296683"/>
            <a:ext cx="311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threadGlobal1: G2O</a:t>
            </a:r>
            <a:endParaRPr lang="zh-CN" altLang="en-US" b="1" i="1" dirty="0" err="1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5396" y="1844299"/>
            <a:ext cx="2309248" cy="5114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</a:t>
            </a:r>
            <a:r>
              <a:rPr lang="en-US" altLang="zh-CN" dirty="0" err="1" smtClean="0"/>
              <a:t>etFrame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2816" y="2663113"/>
            <a:ext cx="2309248" cy="5114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PSM-&gt; </a:t>
            </a:r>
            <a:r>
              <a:rPr lang="en-US" altLang="zh-CN" dirty="0" err="1" smtClean="0"/>
              <a:t>cur_pose</a:t>
            </a:r>
            <a:endParaRPr lang="zh-CN" altLang="en-US" dirty="0"/>
          </a:p>
        </p:txBody>
      </p:sp>
      <p:sp>
        <p:nvSpPr>
          <p:cNvPr id="9" name="流程图: 决策 8"/>
          <p:cNvSpPr/>
          <p:nvPr/>
        </p:nvSpPr>
        <p:spPr>
          <a:xfrm>
            <a:off x="1224366" y="3425124"/>
            <a:ext cx="1735810" cy="883404"/>
          </a:xfrm>
          <a:prstGeom prst="flowChartDecision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Move?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0231" y="4535825"/>
            <a:ext cx="2309248" cy="5114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sendPoseNode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25498" y="1841716"/>
            <a:ext cx="2309248" cy="5114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recePoseNode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38413" y="2629546"/>
            <a:ext cx="2309248" cy="5114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prepareMapNode</a:t>
            </a:r>
            <a:endParaRPr lang="zh-CN" altLang="en-US" dirty="0"/>
          </a:p>
        </p:txBody>
      </p:sp>
      <p:sp>
        <p:nvSpPr>
          <p:cNvPr id="13" name="流程图: 决策 12"/>
          <p:cNvSpPr/>
          <p:nvPr/>
        </p:nvSpPr>
        <p:spPr>
          <a:xfrm>
            <a:off x="4119966" y="3438040"/>
            <a:ext cx="1735810" cy="883404"/>
          </a:xfrm>
          <a:prstGeom prst="flowChartDecision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MapNode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35829" y="4533255"/>
            <a:ext cx="2309248" cy="5114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sendMapNode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63904" y="1833967"/>
            <a:ext cx="2309248" cy="5114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receMapNode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76819" y="2606299"/>
            <a:ext cx="2309248" cy="51144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addMapNode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989734" y="3363132"/>
            <a:ext cx="2309248" cy="5114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updateLocalPose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3146" y="5292659"/>
            <a:ext cx="2309248" cy="5114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sendObservation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02650" y="4135465"/>
            <a:ext cx="2309248" cy="5114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sendSubMap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04158" y="3138398"/>
            <a:ext cx="311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00B050"/>
                </a:solidFill>
              </a:rPr>
              <a:t>threadGlobal2</a:t>
            </a:r>
            <a:endParaRPr lang="zh-CN" altLang="en-US" b="1" i="1" dirty="0" err="1" smtClean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3568" y="6256193"/>
            <a:ext cx="311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>
                <a:solidFill>
                  <a:srgbClr val="C00000"/>
                </a:solidFill>
              </a:rPr>
              <a:t>threadUI</a:t>
            </a:r>
            <a:r>
              <a:rPr lang="en-US" altLang="zh-CN" b="1" i="1" dirty="0" smtClean="0">
                <a:solidFill>
                  <a:srgbClr val="C00000"/>
                </a:solidFill>
              </a:rPr>
              <a:t>: Display</a:t>
            </a:r>
            <a:endParaRPr lang="zh-CN" altLang="en-US" b="1" i="1" dirty="0" err="1" smtClean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17748" y="6157995"/>
            <a:ext cx="2309248" cy="51144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receMapInfo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6" idx="2"/>
            <a:endCxn id="7" idx="0"/>
          </p:cNvCxnSpPr>
          <p:nvPr/>
        </p:nvCxnSpPr>
        <p:spPr>
          <a:xfrm rot="5400000">
            <a:off x="1945045" y="2508138"/>
            <a:ext cx="307370" cy="2580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9" idx="0"/>
          </p:cNvCxnSpPr>
          <p:nvPr/>
        </p:nvCxnSpPr>
        <p:spPr>
          <a:xfrm rot="5400000">
            <a:off x="1969573" y="3297256"/>
            <a:ext cx="250567" cy="5169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2"/>
            <a:endCxn id="10" idx="0"/>
          </p:cNvCxnSpPr>
          <p:nvPr/>
        </p:nvCxnSpPr>
        <p:spPr>
          <a:xfrm rot="16200000" flipH="1">
            <a:off x="1979915" y="4420884"/>
            <a:ext cx="227297" cy="2584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8" idx="0"/>
          </p:cNvCxnSpPr>
          <p:nvPr/>
        </p:nvCxnSpPr>
        <p:spPr>
          <a:xfrm rot="16200000" flipH="1">
            <a:off x="1978617" y="5163506"/>
            <a:ext cx="245390" cy="12915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11" idx="1"/>
          </p:cNvCxnSpPr>
          <p:nvPr/>
        </p:nvCxnSpPr>
        <p:spPr>
          <a:xfrm flipV="1">
            <a:off x="3249479" y="2097438"/>
            <a:ext cx="576019" cy="269410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9" idx="1"/>
            <a:endCxn id="6" idx="1"/>
          </p:cNvCxnSpPr>
          <p:nvPr/>
        </p:nvCxnSpPr>
        <p:spPr>
          <a:xfrm rot="10800000">
            <a:off x="945396" y="2100022"/>
            <a:ext cx="278970" cy="1766805"/>
          </a:xfrm>
          <a:prstGeom prst="bentConnector3">
            <a:avLst>
              <a:gd name="adj1" fmla="val 237499"/>
            </a:avLst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22" idx="1"/>
          </p:cNvCxnSpPr>
          <p:nvPr/>
        </p:nvCxnSpPr>
        <p:spPr>
          <a:xfrm rot="16200000" flipH="1">
            <a:off x="2657952" y="5253921"/>
            <a:ext cx="609614" cy="1709978"/>
          </a:xfrm>
          <a:prstGeom prst="bentConnector2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2"/>
            <a:endCxn id="12" idx="0"/>
          </p:cNvCxnSpPr>
          <p:nvPr/>
        </p:nvCxnSpPr>
        <p:spPr>
          <a:xfrm rot="16200000" flipH="1">
            <a:off x="4848386" y="2484895"/>
            <a:ext cx="276386" cy="12915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13" idx="0"/>
          </p:cNvCxnSpPr>
          <p:nvPr/>
        </p:nvCxnSpPr>
        <p:spPr>
          <a:xfrm rot="5400000">
            <a:off x="4841929" y="3286932"/>
            <a:ext cx="297050" cy="5166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3" idx="2"/>
            <a:endCxn id="14" idx="0"/>
          </p:cNvCxnSpPr>
          <p:nvPr/>
        </p:nvCxnSpPr>
        <p:spPr>
          <a:xfrm rot="16200000" flipH="1">
            <a:off x="4883257" y="4426058"/>
            <a:ext cx="211811" cy="258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3"/>
            <a:endCxn id="15" idx="1"/>
          </p:cNvCxnSpPr>
          <p:nvPr/>
        </p:nvCxnSpPr>
        <p:spPr>
          <a:xfrm flipV="1">
            <a:off x="6145077" y="2089689"/>
            <a:ext cx="818827" cy="26992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3" idx="1"/>
            <a:endCxn id="12" idx="1"/>
          </p:cNvCxnSpPr>
          <p:nvPr/>
        </p:nvCxnSpPr>
        <p:spPr>
          <a:xfrm rot="10800000">
            <a:off x="3838414" y="2885268"/>
            <a:ext cx="281553" cy="994474"/>
          </a:xfrm>
          <a:prstGeom prst="bentConnector3">
            <a:avLst>
              <a:gd name="adj1" fmla="val 153670"/>
            </a:avLst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5" idx="2"/>
            <a:endCxn id="16" idx="0"/>
          </p:cNvCxnSpPr>
          <p:nvPr/>
        </p:nvCxnSpPr>
        <p:spPr>
          <a:xfrm rot="16200000" flipH="1">
            <a:off x="7994541" y="2469397"/>
            <a:ext cx="260888" cy="12915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6" idx="2"/>
            <a:endCxn id="17" idx="0"/>
          </p:cNvCxnSpPr>
          <p:nvPr/>
        </p:nvCxnSpPr>
        <p:spPr>
          <a:xfrm rot="16200000" flipH="1">
            <a:off x="8015206" y="3233979"/>
            <a:ext cx="245389" cy="12915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7" idx="2"/>
            <a:endCxn id="19" idx="0"/>
          </p:cNvCxnSpPr>
          <p:nvPr/>
        </p:nvCxnSpPr>
        <p:spPr>
          <a:xfrm rot="16200000" flipH="1">
            <a:off x="8020372" y="3998562"/>
            <a:ext cx="260889" cy="12916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9" idx="3"/>
          </p:cNvCxnSpPr>
          <p:nvPr/>
        </p:nvCxnSpPr>
        <p:spPr>
          <a:xfrm flipV="1">
            <a:off x="9311898" y="3487119"/>
            <a:ext cx="854990" cy="90406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7" idx="1"/>
            <a:endCxn id="7" idx="3"/>
          </p:cNvCxnSpPr>
          <p:nvPr/>
        </p:nvCxnSpPr>
        <p:spPr>
          <a:xfrm rot="10800000">
            <a:off x="3252064" y="2918836"/>
            <a:ext cx="3737670" cy="700019"/>
          </a:xfrm>
          <a:prstGeom prst="bentConnector3">
            <a:avLst>
              <a:gd name="adj1" fmla="val 918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841424" y="5083444"/>
            <a:ext cx="418454" cy="3409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228881" y="5083444"/>
            <a:ext cx="148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While(1)</a:t>
            </a:r>
            <a:endParaRPr lang="zh-CN" altLang="en-US" dirty="0" err="1" smtClean="0">
              <a:solidFill>
                <a:schemeClr val="tx2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838841" y="5530312"/>
            <a:ext cx="418454" cy="340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241799" y="5530306"/>
            <a:ext cx="148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TODO</a:t>
            </a:r>
            <a:endParaRPr lang="zh-CN" altLang="en-US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211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69558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幻灯片 1 - &amp;quot;提高工作效率&amp;#x0D;&amp;#x0A;平衡工作与生活&amp;quot;&quot;/&gt;&lt;property id=&quot;20307&quot; value=&quot;486&quot;/&gt;&lt;/object&gt;&lt;object type=&quot;3&quot; unique_id=&quot;10005&quot;&gt;&lt;property id=&quot;20148&quot; value=&quot;5&quot;/&gt;&lt;property id=&quot;20300&quot; value=&quot;幻灯片 2&quot;/&gt;&lt;property id=&quot;20307&quot; value=&quot;492&quot;/&gt;&lt;/object&gt;&lt;object type=&quot;3&quot; unique_id=&quot;10006&quot;&gt;&lt;property id=&quot;20148&quot; value=&quot;5&quot;/&gt;&lt;property id=&quot;20300&quot; value=&quot;幻灯片 3 - &amp;quot;为什么现在要关注这个话题…与联想愿景相关的使命和目标&amp;quot;&quot;/&gt;&lt;property id=&quot;20307&quot; value=&quot;553&quot;/&gt;&lt;/object&gt;&lt;object type=&quot;3&quot; unique_id=&quot;10007&quot;&gt;&lt;property id=&quot;20148&quot; value=&quot;5&quot;/&gt;&lt;property id=&quot;20300&quot; value=&quot;幻灯片 4&quot;/&gt;&lt;property id=&quot;20307&quot; value=&quot;493&quot;/&gt;&lt;/object&gt;&lt;object type=&quot;3&quot; unique_id=&quot;10008&quot;&gt;&lt;property id=&quot;20148&quot; value=&quot;5&quot;/&gt;&lt;property id=&quot;20300&quot; value=&quot;幻灯片 5&quot;/&gt;&lt;property id=&quot;20307&quot; value=&quot;494&quot;/&gt;&lt;/object&gt;&lt;object type=&quot;3&quot; unique_id=&quot;10009&quot;&gt;&lt;property id=&quot;20148&quot; value=&quot;5&quot;/&gt;&lt;property id=&quot;20300&quot; value=&quot;幻灯片 6&quot;/&gt;&lt;property id=&quot;20307&quot; value=&quot;495&quot;/&gt;&lt;/object&gt;&lt;object type=&quot;3&quot; unique_id=&quot;10010&quot;&gt;&lt;property id=&quot;20148&quot; value=&quot;5&quot;/&gt;&lt;property id=&quot;20300&quot; value=&quot;幻灯片 7&quot;/&gt;&lt;property id=&quot;20307&quot; value=&quot;496&quot;/&gt;&lt;/object&gt;&lt;object type=&quot;3&quot; unique_id=&quot;10011&quot;&gt;&lt;property id=&quot;20148&quot; value=&quot;5&quot;/&gt;&lt;property id=&quot;20300&quot; value=&quot;幻灯片 8 - &amp;quot;平衡工作与生活…你的角色&amp;quot;&quot;/&gt;&lt;property id=&quot;20307&quot; value=&quot;499&quot;/&gt;&lt;/object&gt;&lt;object type=&quot;3&quot; unique_id=&quot;10012&quot;&gt;&lt;property id=&quot;20148&quot; value=&quot;5&quot;/&gt;&lt;property id=&quot;20300&quot; value=&quot;幻灯片 9 - &amp;quot;练习:  我树立了什么榜样 … ?&amp;quot;&quot;/&gt;&lt;property id=&quot;20307&quot; value=&quot;501&quot;/&gt;&lt;/object&gt;&lt;object type=&quot;3&quot; unique_id=&quot;10013&quot;&gt;&lt;property id=&quot;20148&quot; value=&quot;5&quot;/&gt;&lt;property id=&quot;20300&quot; value=&quot;幻灯片 10 - &amp;quot;工作/生活平衡策略&amp;quot;&quot;/&gt;&lt;property id=&quot;20307&quot; value=&quot;554&quot;/&gt;&lt;/object&gt;&lt;object type=&quot;3&quot; unique_id=&quot;10014&quot;&gt;&lt;property id=&quot;20148&quot; value=&quot;5&quot;/&gt;&lt;property id=&quot;20300&quot; value=&quot;幻灯片 11 - &amp;quot;经理及员工行动建议&amp;quot;&quot;/&gt;&lt;property id=&quot;20307&quot; value=&quot;504&quot;/&gt;&lt;/object&gt;&lt;object type=&quot;3&quot; unique_id=&quot;10015&quot;&gt;&lt;property id=&quot;20148&quot; value=&quot;5&quot;/&gt;&lt;property id=&quot;20300&quot; value=&quot;幻灯片 12&quot;/&gt;&lt;property id=&quot;20307&quot; value=&quot;511&quot;/&gt;&lt;/object&gt;&lt;object type=&quot;3&quot; unique_id=&quot;10016&quot;&gt;&lt;property id=&quot;20148&quot; value=&quot;5&quot;/&gt;&lt;property id=&quot;20300&quot; value=&quot;幻灯片 13 - &amp;quot;员工心声&amp;quot;&quot;/&gt;&lt;property id=&quot;20307&quot; value=&quot;513&quot;/&gt;&lt;/object&gt;&lt;object type=&quot;3&quot; unique_id=&quot;10017&quot;&gt;&lt;property id=&quot;20148&quot; value=&quot;5&quot;/&gt;&lt;property id=&quot;20300&quot; value=&quot;幻灯片 14 - &amp;quot;首先， 请思考…&amp;quot;&quot;/&gt;&lt;property id=&quot;20307&quot; value=&quot;515&quot;/&gt;&lt;/object&gt;&lt;object type=&quot;3&quot; unique_id=&quot;10018&quot;&gt;&lt;property id=&quot;20148&quot; value=&quot;5&quot;/&gt;&lt;property id=&quot;20300&quot; value=&quot;幻灯片 15 - &amp;quot;考虑目的…而非会议本身&amp;quot;&quot;/&gt;&lt;property id=&quot;20307&quot; value=&quot;516&quot;/&gt;&lt;/object&gt;&lt;object type=&quot;3&quot; unique_id=&quot;10019&quot;&gt;&lt;property id=&quot;20148&quot; value=&quot;5&quot;/&gt;&lt;property id=&quot;20300&quot; value=&quot;幻灯片 16 - &amp;quot;高效会议的五个简单步骤 &amp;quot;&quot;/&gt;&lt;property id=&quot;20307&quot; value=&quot;565&quot;/&gt;&lt;/object&gt;&lt;object type=&quot;3&quot; unique_id=&quot;10020&quot;&gt;&lt;property id=&quot;20148&quot; value=&quot;5&quot;/&gt;&lt;property id=&quot;20300&quot; value=&quot;幻灯片 17 - &amp;quot;制定会议日程&amp;quot;&quot;/&gt;&lt;property id=&quot;20307&quot; value=&quot;566&quot;/&gt;&lt;/object&gt;&lt;object type=&quot;3&quot; unique_id=&quot;10021&quot;&gt;&lt;property id=&quot;20148&quot; value=&quot;5&quot;/&gt;&lt;property id=&quot;20300&quot; value=&quot;幻灯片 18 - &amp;quot;会议主持人的角色…&amp;quot;&quot;/&gt;&lt;property id=&quot;20307&quot; value=&quot;567&quot;/&gt;&lt;/object&gt;&lt;object type=&quot;3&quot; unique_id=&quot;10022&quot;&gt;&lt;property id=&quot;20148&quot; value=&quot;5&quot;/&gt;&lt;property id=&quot;20300&quot; value=&quot;幻灯片 19 - &amp;quot;发布会议纪要… &amp;quot;&quot;/&gt;&lt;property id=&quot;20307&quot; value=&quot;555&quot;/&gt;&lt;/object&gt;&lt;object type=&quot;3&quot; unique_id=&quot;10023&quot;&gt;&lt;property id=&quot;20148&quot; value=&quot;5&quot;/&gt;&lt;property id=&quot;20300&quot; value=&quot;幻灯片 20 - &amp;quot;做个练习&amp;quot;&quot;/&gt;&lt;property id=&quot;20307&quot; value=&quot;568&quot;/&gt;&lt;/object&gt;&lt;object type=&quot;3&quot; unique_id=&quot;10024&quot;&gt;&lt;property id=&quot;20148&quot; value=&quot;5&quot;/&gt;&lt;property id=&quot;20300&quot; value=&quot;幻灯片 21 - &amp;quot;Job Aid&amp;quot;&quot;/&gt;&lt;property id=&quot;20307&quot; value=&quot;527&quot;/&gt;&lt;/object&gt;&lt;object type=&quot;3&quot; unique_id=&quot;10025&quot;&gt;&lt;property id=&quot;20148&quot; value=&quot;5&quot;/&gt;&lt;property id=&quot;20300&quot; value=&quot;幻灯片 22&quot;/&gt;&lt;property id=&quot;20307&quot; value=&quot;547&quot;/&gt;&lt;/object&gt;&lt;object type=&quot;3&quot; unique_id=&quot;10026&quot;&gt;&lt;property id=&quot;20148&quot; value=&quot;5&quot;/&gt;&lt;property id=&quot;20300&quot; value=&quot;幻灯片 23 - &amp;quot;员工的经验分享&amp;quot;&quot;/&gt;&lt;property id=&quot;20307&quot; value=&quot;556&quot;/&gt;&lt;/object&gt;&lt;object type=&quot;3&quot; unique_id=&quot;10027&quot;&gt;&lt;property id=&quot;20148&quot; value=&quot;5&quot;/&gt;&lt;property id=&quot;20300&quot; value=&quot;幻灯片 24 - &amp;quot;邮件的基本要素…&amp;quot;&quot;/&gt;&lt;property id=&quot;20307&quot; value=&quot;534&quot;/&gt;&lt;/object&gt;&lt;object type=&quot;3&quot; unique_id=&quot;10028&quot;&gt;&lt;property id=&quot;20148&quot; value=&quot;5&quot;/&gt;&lt;property id=&quot;20300&quot; value=&quot;幻灯片 25 - &amp;quot;签名&amp;quot;&quot;/&gt;&lt;property id=&quot;20307&quot; value=&quot;563&quot;/&gt;&lt;/object&gt;&lt;object type=&quot;3&quot; unique_id=&quot;10029&quot;&gt;&lt;property id=&quot;20148&quot; value=&quot;5&quot;/&gt;&lt;property id=&quot;20300&quot; value=&quot;幻灯片 26 - &amp;quot;减少邮件混乱&amp;quot;&quot;/&gt;&lt;property id=&quot;20307&quot; value=&quot;549&quot;/&gt;&lt;/object&gt;&lt;object type=&quot;3&quot; unique_id=&quot;10030&quot;&gt;&lt;property id=&quot;20148&quot; value=&quot;5&quot;/&gt;&lt;property id=&quot;20300&quot; value=&quot;幻灯片 27 - &amp;quot;最后，一些建议…&amp;quot;&quot;/&gt;&lt;property id=&quot;20307&quot; value=&quot;557&quot;/&gt;&lt;/object&gt;&lt;object type=&quot;3&quot; unique_id=&quot;10031&quot;&gt;&lt;property id=&quot;20148&quot; value=&quot;5&quot;/&gt;&lt;property id=&quot;20300&quot; value=&quot;幻灯片 28 - &amp;quot;练习: 给你的邮件评分&amp;quot;&quot;/&gt;&lt;property id=&quot;20307&quot; value=&quot;545&quot;/&gt;&lt;/object&gt;&lt;object type=&quot;3&quot; unique_id=&quot;10032&quot;&gt;&lt;property id=&quot;20148&quot; value=&quot;5&quot;/&gt;&lt;property id=&quot;20300&quot; value=&quot;幻灯片 29 - &amp;quot;Job Aids&amp;quot;&quot;/&gt;&lt;property id=&quot;20307&quot; value=&quot;570&quot;/&gt;&lt;/object&gt;&lt;object type=&quot;3&quot; unique_id=&quot;10033&quot;&gt;&lt;property id=&quot;20148&quot; value=&quot;5&quot;/&gt;&lt;property id=&quot;20300&quot; value=&quot;幻灯片 30&quot;/&gt;&lt;property id=&quot;20307&quot; value=&quot;548&quot;/&gt;&lt;/object&gt;&lt;object type=&quot;3&quot; unique_id=&quot;10034&quot;&gt;&lt;property id=&quot;20148&quot; value=&quot;5&quot;/&gt;&lt;property id=&quot;20300&quot; value=&quot;幻灯片 31 - &amp;quot;下一步&amp;quot;&quot;/&gt;&lt;property id=&quot;20307&quot; value=&quot;569&quot;/&gt;&lt;/object&gt;&lt;object type=&quot;3&quot; unique_id=&quot;10035&quot;&gt;&lt;property id=&quot;20148&quot; value=&quot;5&quot;/&gt;&lt;property id=&quot;20300&quot; value=&quot;幻灯片 32&quot;/&gt;&lt;property id=&quot;20307&quot; value=&quot;561&quot;/&gt;&lt;/object&gt;&lt;object type=&quot;3&quot; unique_id=&quot;10036&quot;&gt;&lt;property id=&quot;20148&quot; value=&quot;5&quot;/&gt;&lt;property id=&quot;20300&quot; value=&quot;幻灯片 33&quot;/&gt;&lt;property id=&quot;20307&quot; value=&quot;510&quot;/&gt;&lt;/object&gt;&lt;object type=&quot;3&quot; unique_id=&quot;10037&quot;&gt;&lt;property id=&quot;20148&quot; value=&quot;5&quot;/&gt;&lt;property id=&quot;20300&quot; value=&quot;幻灯片 34 - &amp;quot;Backup&amp;quot;&quot;/&gt;&lt;property id=&quot;20307&quot; value=&quot;564&quot;/&gt;&lt;/object&gt;&lt;object type=&quot;3&quot; unique_id=&quot;10038&quot;&gt;&lt;property id=&quot;20148&quot; value=&quot;5&quot;/&gt;&lt;property id=&quot;20300&quot; value=&quot;幻灯片 35 - &amp;quot;制定灵活工作安排过程中的各方职责&amp;quot;&quot;/&gt;&lt;property id=&quot;20307&quot; value=&quot;572&quot;/&gt;&lt;/object&gt;&lt;object type=&quot;3&quot; unique_id=&quot;10039&quot;&gt;&lt;property id=&quot;20148&quot; value=&quot;5&quot;/&gt;&lt;property id=&quot;20300&quot; value=&quot;幻灯片 36 - &amp;quot;灵活工作安排指导原则&amp;quot;&quot;/&gt;&lt;property id=&quot;20307&quot; value=&quot;5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">
  <a:themeElements>
    <a:clrScheme name="Lenovo">
      <a:dk1>
        <a:srgbClr val="000000"/>
      </a:dk1>
      <a:lt1>
        <a:srgbClr val="FFFFFF"/>
      </a:lt1>
      <a:dk2>
        <a:srgbClr val="404040"/>
      </a:dk2>
      <a:lt2>
        <a:srgbClr val="FFFFFF"/>
      </a:lt2>
      <a:accent1>
        <a:srgbClr val="EC2225"/>
      </a:accent1>
      <a:accent2>
        <a:srgbClr val="961E1F"/>
      </a:accent2>
      <a:accent3>
        <a:srgbClr val="7F7F7F"/>
      </a:accent3>
      <a:accent4>
        <a:srgbClr val="519FA5"/>
      </a:accent4>
      <a:accent5>
        <a:srgbClr val="C45008"/>
      </a:accent5>
      <a:accent6>
        <a:srgbClr val="EC2225"/>
      </a:accent6>
      <a:hlink>
        <a:srgbClr val="EC2225"/>
      </a:hlink>
      <a:folHlink>
        <a:srgbClr val="519F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Lenovo WHITE w/Notch">
  <a:themeElements>
    <a:clrScheme name="Lenovo">
      <a:dk1>
        <a:srgbClr val="000000"/>
      </a:dk1>
      <a:lt1>
        <a:srgbClr val="FFFFFF"/>
      </a:lt1>
      <a:dk2>
        <a:srgbClr val="404040"/>
      </a:dk2>
      <a:lt2>
        <a:srgbClr val="FFFFFF"/>
      </a:lt2>
      <a:accent1>
        <a:srgbClr val="EC2225"/>
      </a:accent1>
      <a:accent2>
        <a:srgbClr val="961E1F"/>
      </a:accent2>
      <a:accent3>
        <a:srgbClr val="7F7F7F"/>
      </a:accent3>
      <a:accent4>
        <a:srgbClr val="519FA5"/>
      </a:accent4>
      <a:accent5>
        <a:srgbClr val="C45008"/>
      </a:accent5>
      <a:accent6>
        <a:srgbClr val="EC2225"/>
      </a:accent6>
      <a:hlink>
        <a:srgbClr val="EC2225"/>
      </a:hlink>
      <a:folHlink>
        <a:srgbClr val="519F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1261</TotalTime>
  <Words>52</Words>
  <Application>Microsoft Office PowerPoint</Application>
  <PresentationFormat>自定义</PresentationFormat>
  <Paragraphs>28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blank</vt:lpstr>
      <vt:lpstr>1_Lenovo WHITE w/Notch</vt:lpstr>
      <vt:lpstr>幻灯片 1</vt:lpstr>
      <vt:lpstr>幻灯片 2</vt:lpstr>
      <vt:lpstr>PFG Version 8 Process flow</vt:lpstr>
      <vt:lpstr>幻灯片 4</vt:lpstr>
    </vt:vector>
  </TitlesOfParts>
  <Company>Lenovo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Cameras </dc:title>
  <dc:creator>liu</dc:creator>
  <cp:keywords>GLT;WLB</cp:keywords>
  <dc:description>To download this file go to:_x000d_
http://lenovocentral.lenovo.com/branding/templates.shtml</dc:description>
  <cp:lastModifiedBy>lyxpzh</cp:lastModifiedBy>
  <cp:revision>145</cp:revision>
  <cp:lastPrinted>2012-04-02T15:27:12Z</cp:lastPrinted>
  <dcterms:created xsi:type="dcterms:W3CDTF">2012-11-19T06:09:00Z</dcterms:created>
  <dcterms:modified xsi:type="dcterms:W3CDTF">2012-12-14T10:11:27Z</dcterms:modified>
</cp:coreProperties>
</file>