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8400" y="2192304"/>
            <a:ext cx="3240360" cy="1656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mtClean="0"/>
              <a:t>DDS(Data Distribution Service)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70468" y="2606962"/>
            <a:ext cx="2016224" cy="540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tinyrosdds</a:t>
            </a:r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566412" y="3272424"/>
            <a:ext cx="30243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Linux/Android/Windows/Mac</a:t>
            </a:r>
            <a:endParaRPr lang="zh-CN" altLang="en-US" sz="1600"/>
          </a:p>
        </p:txBody>
      </p:sp>
      <p:sp>
        <p:nvSpPr>
          <p:cNvPr id="11" name="云形 10"/>
          <p:cNvSpPr/>
          <p:nvPr/>
        </p:nvSpPr>
        <p:spPr>
          <a:xfrm>
            <a:off x="3773010" y="2758367"/>
            <a:ext cx="957180" cy="53850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solidFill>
                <a:schemeClr val="dk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34247" y="2807772"/>
            <a:ext cx="761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smtClean="0"/>
              <a:t>网络</a:t>
            </a:r>
            <a:endParaRPr lang="en-US" altLang="zh-CN" sz="1200" smtClean="0"/>
          </a:p>
          <a:p>
            <a:pPr algn="ctr"/>
            <a:r>
              <a:rPr lang="en-US" altLang="zh-CN" sz="1200" smtClean="0"/>
              <a:t>TCP/UDP</a:t>
            </a:r>
            <a:endParaRPr lang="zh-CN" altLang="en-US" sz="1200"/>
          </a:p>
        </p:txBody>
      </p:sp>
      <p:sp>
        <p:nvSpPr>
          <p:cNvPr id="13" name="矩形 12"/>
          <p:cNvSpPr/>
          <p:nvPr/>
        </p:nvSpPr>
        <p:spPr>
          <a:xfrm>
            <a:off x="4822312" y="1945416"/>
            <a:ext cx="3816424" cy="2160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mtClean="0">
                <a:solidFill>
                  <a:schemeClr val="dk1"/>
                </a:solidFill>
              </a:rPr>
              <a:t>Application</a:t>
            </a:r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165584" y="2350032"/>
            <a:ext cx="936104" cy="4714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dk1"/>
                </a:solidFill>
              </a:rPr>
              <a:t>Node</a:t>
            </a:r>
            <a:endParaRPr lang="zh-CN" altLang="en-US" sz="1600">
              <a:solidFill>
                <a:schemeClr val="dk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254088" y="2350032"/>
            <a:ext cx="936104" cy="4714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dk1"/>
                </a:solidFill>
              </a:rPr>
              <a:t>Node</a:t>
            </a:r>
            <a:endParaRPr lang="zh-CN" altLang="en-US" sz="1600">
              <a:solidFill>
                <a:schemeClr val="dk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342592" y="2350032"/>
            <a:ext cx="936104" cy="4714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dk1"/>
                </a:solidFill>
              </a:rPr>
              <a:t>Node</a:t>
            </a:r>
            <a:endParaRPr lang="zh-CN" altLang="en-US" sz="1600">
              <a:solidFill>
                <a:schemeClr val="dk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56040" y="3574168"/>
            <a:ext cx="3528392" cy="430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Linux/Android/Windows/Mac/RTThread</a:t>
            </a:r>
            <a:endParaRPr lang="zh-CN" altLang="en-US" sz="1600"/>
          </a:p>
        </p:txBody>
      </p:sp>
      <p:sp>
        <p:nvSpPr>
          <p:cNvPr id="21" name="矩形 20"/>
          <p:cNvSpPr/>
          <p:nvPr/>
        </p:nvSpPr>
        <p:spPr>
          <a:xfrm>
            <a:off x="4956040" y="2892526"/>
            <a:ext cx="3528392" cy="566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Client Library</a:t>
            </a:r>
          </a:p>
          <a:p>
            <a:pPr algn="ctr"/>
            <a:r>
              <a:rPr lang="zh-CN" altLang="en-US" sz="1600" smtClean="0"/>
              <a:t>（</a:t>
            </a:r>
            <a:r>
              <a:rPr lang="en-US" altLang="zh-CN" sz="1600" smtClean="0"/>
              <a:t>C/C++</a:t>
            </a:r>
            <a:r>
              <a:rPr lang="zh-CN" altLang="en-US" sz="1600" smtClean="0"/>
              <a:t>、</a:t>
            </a:r>
            <a:r>
              <a:rPr lang="en-US" altLang="zh-CN" sz="1600" smtClean="0"/>
              <a:t>Java</a:t>
            </a:r>
            <a:r>
              <a:rPr lang="zh-CN" altLang="en-US" sz="1600" smtClean="0"/>
              <a:t>、</a:t>
            </a:r>
            <a:r>
              <a:rPr lang="en-US" altLang="zh-CN" sz="1600" smtClean="0"/>
              <a:t>Python</a:t>
            </a:r>
            <a:r>
              <a:rPr lang="zh-CN" altLang="en-US" sz="1600" smtClean="0"/>
              <a:t>、</a:t>
            </a:r>
            <a:r>
              <a:rPr lang="en-US" altLang="zh-CN" sz="1600" smtClean="0"/>
              <a:t>Go</a:t>
            </a:r>
            <a:r>
              <a:rPr lang="zh-CN" altLang="en-US" sz="1600"/>
              <a:t>）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401129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pinkiefu</dc:creator>
  <cp:lastModifiedBy>ubtech</cp:lastModifiedBy>
  <cp:revision>4</cp:revision>
  <dcterms:created xsi:type="dcterms:W3CDTF">2020-06-16T02:40:31Z</dcterms:created>
  <dcterms:modified xsi:type="dcterms:W3CDTF">2020-07-08T02:05:21Z</dcterms:modified>
</cp:coreProperties>
</file>