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400" y="2192304"/>
            <a:ext cx="3240360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mtClean="0"/>
              <a:t>DDS(Data Distribution Service)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70468" y="2606962"/>
            <a:ext cx="2016224" cy="54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tinyrosdds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566412" y="3272424"/>
            <a:ext cx="30243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Linux/Android/Windows/Mac</a:t>
            </a:r>
            <a:endParaRPr lang="zh-CN" altLang="en-US" sz="1600"/>
          </a:p>
        </p:txBody>
      </p:sp>
      <p:sp>
        <p:nvSpPr>
          <p:cNvPr id="11" name="云形 10"/>
          <p:cNvSpPr/>
          <p:nvPr/>
        </p:nvSpPr>
        <p:spPr>
          <a:xfrm>
            <a:off x="3773010" y="2758367"/>
            <a:ext cx="957180" cy="53850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dk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4247" y="2807772"/>
            <a:ext cx="761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网络</a:t>
            </a:r>
            <a:endParaRPr lang="en-US" altLang="zh-CN" sz="1200" smtClean="0"/>
          </a:p>
          <a:p>
            <a:pPr algn="ctr"/>
            <a:r>
              <a:rPr lang="en-US" altLang="zh-CN" sz="1200" smtClean="0"/>
              <a:t>TCP/UDP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4822312" y="1945416"/>
            <a:ext cx="3816424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mtClean="0">
                <a:solidFill>
                  <a:schemeClr val="dk1"/>
                </a:solidFill>
              </a:rPr>
              <a:t>Application</a:t>
            </a:r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65584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54088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42592" y="2350032"/>
            <a:ext cx="936104" cy="4714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dk1"/>
                </a:solidFill>
              </a:rPr>
              <a:t>Node</a:t>
            </a:r>
            <a:endParaRPr lang="zh-CN" altLang="en-US" sz="160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6040" y="3458736"/>
            <a:ext cx="3528392" cy="430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Linux/Android/Windows/Mac/RTThread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4956040" y="2892526"/>
            <a:ext cx="35283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Client Library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01129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pinkiefu</dc:creator>
  <cp:lastModifiedBy>ubtech</cp:lastModifiedBy>
  <cp:revision>2</cp:revision>
  <dcterms:created xsi:type="dcterms:W3CDTF">2020-06-16T02:40:31Z</dcterms:created>
  <dcterms:modified xsi:type="dcterms:W3CDTF">2020-06-16T02:56:38Z</dcterms:modified>
</cp:coreProperties>
</file>