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376" y="2192304"/>
            <a:ext cx="3240360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smtClean="0"/>
              <a:t>DDS(Data Distribution Service)</a:t>
            </a:r>
            <a:endParaRPr lang="zh-CN" altLang="en-US" sz="1600"/>
          </a:p>
        </p:txBody>
      </p:sp>
      <p:sp>
        <p:nvSpPr>
          <p:cNvPr id="7" name="椭圆 6"/>
          <p:cNvSpPr/>
          <p:nvPr/>
        </p:nvSpPr>
        <p:spPr>
          <a:xfrm>
            <a:off x="878444" y="2606962"/>
            <a:ext cx="2016224" cy="54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tinyrosdds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74388" y="3272424"/>
            <a:ext cx="3024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</a:t>
            </a:r>
            <a:endParaRPr lang="zh-CN" altLang="en-US" sz="1600"/>
          </a:p>
        </p:txBody>
      </p:sp>
      <p:sp>
        <p:nvSpPr>
          <p:cNvPr id="11" name="云形 10"/>
          <p:cNvSpPr/>
          <p:nvPr/>
        </p:nvSpPr>
        <p:spPr>
          <a:xfrm>
            <a:off x="3554699" y="2606963"/>
            <a:ext cx="1168174" cy="82075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555" y="2616274"/>
            <a:ext cx="1183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/>
              <a:t>网络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TCP/UDP</a:t>
            </a:r>
            <a:r>
              <a:rPr lang="en-US" altLang="zh-CN" sz="1400" smtClean="0"/>
              <a:t>/</a:t>
            </a:r>
          </a:p>
          <a:p>
            <a:pPr algn="ctr"/>
            <a:r>
              <a:rPr lang="en-US" altLang="zh-CN" sz="1400" smtClean="0"/>
              <a:t>Websocket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758304" y="1945416"/>
            <a:ext cx="4070168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smtClean="0">
                <a:solidFill>
                  <a:schemeClr val="dk1"/>
                </a:solidFill>
              </a:rPr>
              <a:t>Application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83872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72376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60880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2032" y="3574168"/>
            <a:ext cx="3792424" cy="43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Linux/Android/Windows/Mac/RTThread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4892032" y="2892526"/>
            <a:ext cx="3792424" cy="56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Client Library</a:t>
            </a:r>
          </a:p>
          <a:p>
            <a:pPr algn="ctr"/>
            <a:r>
              <a:rPr lang="zh-CN" altLang="en-US" sz="1600" smtClean="0"/>
              <a:t>（</a:t>
            </a:r>
            <a:r>
              <a:rPr lang="en-US" altLang="zh-CN" sz="1600" smtClean="0"/>
              <a:t>C/C</a:t>
            </a:r>
            <a:r>
              <a:rPr lang="en-US" altLang="zh-CN" sz="1600" smtClean="0"/>
              <a:t>++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Python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Go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JavaScript</a:t>
            </a:r>
            <a:r>
              <a:rPr lang="zh-CN" altLang="en-US" sz="1600" smtClean="0"/>
              <a:t>）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112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pinkiefu</dc:creator>
  <cp:lastModifiedBy>ubtech</cp:lastModifiedBy>
  <cp:revision>5</cp:revision>
  <dcterms:created xsi:type="dcterms:W3CDTF">2020-06-16T02:40:31Z</dcterms:created>
  <dcterms:modified xsi:type="dcterms:W3CDTF">2020-08-10T09:42:46Z</dcterms:modified>
</cp:coreProperties>
</file>