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473" r:id="rId3"/>
    <p:sldId id="477" r:id="rId4"/>
    <p:sldId id="502" r:id="rId5"/>
    <p:sldId id="507" r:id="rId6"/>
    <p:sldId id="511" r:id="rId7"/>
    <p:sldId id="505" r:id="rId8"/>
    <p:sldId id="506" r:id="rId9"/>
    <p:sldId id="483" r:id="rId10"/>
    <p:sldId id="512" r:id="rId11"/>
    <p:sldId id="508" r:id="rId12"/>
    <p:sldId id="509" r:id="rId13"/>
    <p:sldId id="513" r:id="rId14"/>
    <p:sldId id="510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3" autoAdjust="0"/>
    <p:restoredTop sz="88283" autoAdjust="0"/>
  </p:normalViewPr>
  <p:slideViewPr>
    <p:cSldViewPr>
      <p:cViewPr>
        <p:scale>
          <a:sx n="135" d="100"/>
          <a:sy n="135" d="100"/>
        </p:scale>
        <p:origin x="-264" y="-5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4337" y="571500"/>
            <a:ext cx="22098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6583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0337" y="4741902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8137" y="2760702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b="5669"/>
          <a:stretch/>
        </p:blipFill>
        <p:spPr bwMode="auto">
          <a:xfrm>
            <a:off x="4800585" y="1496268"/>
            <a:ext cx="3462352" cy="326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0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Confusion Matrix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ROC Curve (and AUC)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537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#1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67766"/>
              </p:ext>
            </p:extLst>
          </p:nvPr>
        </p:nvGraphicFramePr>
        <p:xfrm>
          <a:off x="490537" y="3282950"/>
          <a:ext cx="3784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2950"/>
                        <a:ext cx="3784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155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#2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9712"/>
              </p:ext>
            </p:extLst>
          </p:nvPr>
        </p:nvGraphicFramePr>
        <p:xfrm>
          <a:off x="5172075" y="3282950"/>
          <a:ext cx="39354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993680" imgH="914400" progId="Equation.3">
                  <p:embed/>
                </p:oleObj>
              </mc:Choice>
              <mc:Fallback>
                <p:oleObj name="Equation" r:id="rId7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82950"/>
                        <a:ext cx="39354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82398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dirty="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19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19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dirty="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19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19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18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18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9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19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9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19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FP </a:t>
            </a:r>
            <a:r>
              <a:rPr lang="en-US" sz="1900" dirty="0">
                <a:latin typeface="PFDinTextCompPro-Italic" panose="02000506020000020004" pitchFamily="2" charset="0"/>
              </a:rPr>
              <a:t>/ actual no = 10/60 = 0.17</a:t>
            </a:r>
            <a:endParaRPr lang="en-US" sz="1900" dirty="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9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19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9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19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956539"/>
            <a:ext cx="5029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Every email is assigned a “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2500" dirty="0" smtClean="0">
                <a:latin typeface="PFDinTextCompPro-Italic"/>
                <a:cs typeface="PFDinTextCompPro-Italic"/>
              </a:rPr>
              <a:t>” score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3137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7137" y="1104900"/>
            <a:ext cx="5257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ROC plots the True Positive Rate (TRP)  on the y-axis against the False Positive Rate (FPR) on the x-axis.</a:t>
            </a:r>
          </a:p>
          <a:p>
            <a:pPr algn="l"/>
            <a:endParaRPr lang="en-US" sz="2500" u="sng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5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5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5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5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5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5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0995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13904</TotalTime>
  <Pages>0</Pages>
  <Words>787</Words>
  <Characters>0</Characters>
  <Application>Microsoft Macintosh PowerPoint</Application>
  <PresentationFormat>Custom</PresentationFormat>
  <Lines>0</Lines>
  <Paragraphs>305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GA_Instructor_Template_Deck</vt:lpstr>
      <vt:lpstr>Agenda</vt:lpstr>
      <vt:lpstr>Equation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1766</cp:revision>
  <cp:lastPrinted>2013-03-28T23:13:53Z</cp:lastPrinted>
  <dcterms:modified xsi:type="dcterms:W3CDTF">2015-05-06T18:13:35Z</dcterms:modified>
</cp:coreProperties>
</file>