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62" d="100"/>
          <a:sy n="62" d="100"/>
        </p:scale>
        <p:origin x="-1704" y="-7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>
            <a:stCxn id="9" idx="3"/>
            <a:endCxn id="12" idx="1"/>
          </p:cNvCxnSpPr>
          <p:nvPr/>
        </p:nvCxnSpPr>
        <p:spPr>
          <a:xfrm>
            <a:off x="2293594" y="1501470"/>
            <a:ext cx="1118545" cy="151974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12" idx="1"/>
          </p:cNvCxnSpPr>
          <p:nvPr/>
        </p:nvCxnSpPr>
        <p:spPr>
          <a:xfrm flipV="1">
            <a:off x="2129428" y="3021210"/>
            <a:ext cx="1282711" cy="13334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Stored Data 23"/>
          <p:cNvSpPr/>
          <p:nvPr/>
        </p:nvSpPr>
        <p:spPr>
          <a:xfrm>
            <a:off x="6148044" y="2378970"/>
            <a:ext cx="280416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Connector Log Files</a:t>
            </a:r>
            <a:endParaRPr lang="en-US" sz="1600" dirty="0" smtClean="0"/>
          </a:p>
        </p:txBody>
      </p:sp>
      <p:sp>
        <p:nvSpPr>
          <p:cNvPr id="23" name="Flowchart: Stored Data 22"/>
          <p:cNvSpPr/>
          <p:nvPr/>
        </p:nvSpPr>
        <p:spPr>
          <a:xfrm>
            <a:off x="6130791" y="986187"/>
            <a:ext cx="280416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Vehicle/</a:t>
            </a:r>
            <a:r>
              <a:rPr lang="en-US" sz="1600" dirty="0" err="1" smtClean="0"/>
              <a:t>Perons</a:t>
            </a:r>
            <a:r>
              <a:rPr lang="en-US" sz="1600" dirty="0" smtClean="0"/>
              <a:t> Log Files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4068" y="112431"/>
            <a:ext cx="7516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Attivio</a:t>
            </a:r>
            <a:r>
              <a:rPr lang="en-US" dirty="0" smtClean="0"/>
              <a:t> Log File Analysis System </a:t>
            </a:r>
            <a:r>
              <a:rPr lang="en-US" dirty="0" smtClean="0"/>
              <a:t>(B-Edit)</a:t>
            </a:r>
            <a:endParaRPr lang="en-US" dirty="0"/>
          </a:p>
        </p:txBody>
      </p:sp>
      <p:sp>
        <p:nvSpPr>
          <p:cNvPr id="9" name="Flowchart: Stored Data 8"/>
          <p:cNvSpPr/>
          <p:nvPr/>
        </p:nvSpPr>
        <p:spPr>
          <a:xfrm>
            <a:off x="166344" y="1051890"/>
            <a:ext cx="255270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Attiviolog</a:t>
            </a:r>
            <a:r>
              <a:rPr lang="en-US" sz="1600" dirty="0" err="1" smtClean="0"/>
              <a:t>.bed</a:t>
            </a:r>
            <a:endParaRPr lang="en-US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B-Edit Script</a:t>
            </a:r>
            <a:endParaRPr lang="en-US" sz="1600" dirty="0"/>
          </a:p>
        </p:txBody>
      </p:sp>
      <p:sp>
        <p:nvSpPr>
          <p:cNvPr id="10" name="Flowchart: Stored Data 9"/>
          <p:cNvSpPr/>
          <p:nvPr/>
        </p:nvSpPr>
        <p:spPr>
          <a:xfrm>
            <a:off x="166344" y="1967775"/>
            <a:ext cx="255270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Attiviolog</a:t>
            </a:r>
            <a:r>
              <a:rPr lang="en-US" sz="1600" dirty="0" err="1" smtClean="0"/>
              <a:t>.win</a:t>
            </a:r>
            <a:endParaRPr lang="en-US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Windows </a:t>
            </a:r>
            <a:r>
              <a:rPr lang="en-US" sz="1600" dirty="0" err="1" smtClean="0"/>
              <a:t>Def</a:t>
            </a:r>
            <a:endParaRPr lang="en-US" sz="1600" dirty="0"/>
          </a:p>
        </p:txBody>
      </p:sp>
      <p:sp>
        <p:nvSpPr>
          <p:cNvPr id="11" name="Flowchart: Stored Data 10"/>
          <p:cNvSpPr/>
          <p:nvPr/>
        </p:nvSpPr>
        <p:spPr>
          <a:xfrm>
            <a:off x="166344" y="2877381"/>
            <a:ext cx="255270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Attiviolog</a:t>
            </a:r>
            <a:r>
              <a:rPr lang="en-US" sz="1600" dirty="0" err="1" smtClean="0"/>
              <a:t>.MNU</a:t>
            </a:r>
            <a:endParaRPr lang="en-US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Menu </a:t>
            </a:r>
            <a:r>
              <a:rPr lang="en-US" sz="1600" dirty="0" err="1" smtClean="0"/>
              <a:t>Def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412139" y="2521980"/>
            <a:ext cx="1691640" cy="998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BEDITWIN</a:t>
            </a:r>
            <a:endParaRPr lang="en-US" sz="2400" dirty="0"/>
          </a:p>
        </p:txBody>
      </p:sp>
      <p:sp>
        <p:nvSpPr>
          <p:cNvPr id="13" name="Flowchart: Stored Data 12"/>
          <p:cNvSpPr/>
          <p:nvPr/>
        </p:nvSpPr>
        <p:spPr>
          <a:xfrm>
            <a:off x="5995644" y="1196100"/>
            <a:ext cx="280416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Vehicle/</a:t>
            </a:r>
            <a:r>
              <a:rPr lang="en-US" sz="1600" dirty="0" err="1" smtClean="0"/>
              <a:t>Perons</a:t>
            </a:r>
            <a:r>
              <a:rPr lang="en-US" sz="1600" dirty="0" smtClean="0"/>
              <a:t> Log Files</a:t>
            </a:r>
            <a:endParaRPr lang="en-US" sz="1600" dirty="0" smtClean="0"/>
          </a:p>
        </p:txBody>
      </p:sp>
      <p:sp>
        <p:nvSpPr>
          <p:cNvPr id="14" name="Flowchart: Stored Data 13"/>
          <p:cNvSpPr/>
          <p:nvPr/>
        </p:nvSpPr>
        <p:spPr>
          <a:xfrm>
            <a:off x="5995644" y="2571630"/>
            <a:ext cx="2804160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Connector Log Files</a:t>
            </a:r>
            <a:endParaRPr lang="en-US" sz="1600" dirty="0" smtClean="0"/>
          </a:p>
        </p:txBody>
      </p:sp>
      <p:sp>
        <p:nvSpPr>
          <p:cNvPr id="15" name="Flowchart: Stored Data 14"/>
          <p:cNvSpPr/>
          <p:nvPr/>
        </p:nvSpPr>
        <p:spPr>
          <a:xfrm>
            <a:off x="5745190" y="3964737"/>
            <a:ext cx="3207014" cy="899160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AttivioVehiclePerson.CSV or</a:t>
            </a:r>
          </a:p>
          <a:p>
            <a:pPr algn="ctr"/>
            <a:r>
              <a:rPr lang="en-US" sz="1400" dirty="0" smtClean="0"/>
              <a:t>AttivioConnector.CSV</a:t>
            </a:r>
            <a:endParaRPr lang="en-US" sz="1400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3412139" y="4967520"/>
            <a:ext cx="1691640" cy="998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Excel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2" idx="3"/>
            <a:endCxn id="14" idx="1"/>
          </p:cNvCxnSpPr>
          <p:nvPr/>
        </p:nvCxnSpPr>
        <p:spPr>
          <a:xfrm>
            <a:off x="5103779" y="3021210"/>
            <a:ext cx="89186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5" idx="1"/>
          </p:cNvCxnSpPr>
          <p:nvPr/>
        </p:nvCxnSpPr>
        <p:spPr>
          <a:xfrm>
            <a:off x="5103779" y="3021210"/>
            <a:ext cx="641411" cy="139310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  <a:endCxn id="16" idx="3"/>
          </p:cNvCxnSpPr>
          <p:nvPr/>
        </p:nvCxnSpPr>
        <p:spPr>
          <a:xfrm flipH="1">
            <a:off x="5103779" y="4414317"/>
            <a:ext cx="641411" cy="105243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 flipV="1">
            <a:off x="5103779" y="1645680"/>
            <a:ext cx="891865" cy="137553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16" idx="0"/>
          </p:cNvCxnSpPr>
          <p:nvPr/>
        </p:nvCxnSpPr>
        <p:spPr>
          <a:xfrm>
            <a:off x="4257959" y="3520440"/>
            <a:ext cx="0" cy="1447080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tored Data 29"/>
          <p:cNvSpPr/>
          <p:nvPr/>
        </p:nvSpPr>
        <p:spPr>
          <a:xfrm>
            <a:off x="166344" y="4068360"/>
            <a:ext cx="2355701" cy="572651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AttivioDirList.BED</a:t>
            </a:r>
            <a:endParaRPr lang="en-US" sz="1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/>
              <a:t>Directory List</a:t>
            </a:r>
            <a:endParaRPr lang="en-US" sz="1400" dirty="0"/>
          </a:p>
        </p:txBody>
      </p:sp>
      <p:sp>
        <p:nvSpPr>
          <p:cNvPr id="32" name="Flowchart: Stored Data 31"/>
          <p:cNvSpPr/>
          <p:nvPr/>
        </p:nvSpPr>
        <p:spPr>
          <a:xfrm>
            <a:off x="166344" y="4634832"/>
            <a:ext cx="2548789" cy="572651"/>
          </a:xfrm>
          <a:prstGeom prst="flowChartOnlineStorag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AttivioBrowset.BED</a:t>
            </a:r>
            <a:endParaRPr lang="en-US" sz="1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/>
              <a:t>Directory Select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8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keywords>September 22, 2004 – Version 1.1</cp:keywords>
  <dc:description>General Electric Company 2004</dc:description>
  <cp:lastModifiedBy>GE User</cp:lastModifiedBy>
  <cp:revision>3</cp:revision>
  <cp:lastPrinted>2003-08-29T14:38:12Z</cp:lastPrinted>
  <dcterms:created xsi:type="dcterms:W3CDTF">2014-04-24T16:08:49Z</dcterms:created>
  <dcterms:modified xsi:type="dcterms:W3CDTF">2014-10-02T13:49:11Z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