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7" r:id="rId2"/>
    <p:sldId id="256" r:id="rId3"/>
    <p:sldId id="257" r:id="rId4"/>
    <p:sldId id="260" r:id="rId5"/>
    <p:sldId id="262" r:id="rId6"/>
    <p:sldId id="263" r:id="rId7"/>
    <p:sldId id="261" r:id="rId8"/>
    <p:sldId id="258" r:id="rId9"/>
    <p:sldId id="259" r:id="rId10"/>
    <p:sldId id="264" r:id="rId11"/>
    <p:sldId id="265" r:id="rId12"/>
    <p:sldId id="266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662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2148840"/>
            <a:ext cx="62220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GECA Technology Viewer</a:t>
            </a:r>
          </a:p>
          <a:p>
            <a:endParaRPr lang="en-US" sz="4400" dirty="0"/>
          </a:p>
          <a:p>
            <a:pPr algn="ctr"/>
            <a:r>
              <a:rPr lang="en-US" sz="2000" dirty="0" smtClean="0"/>
              <a:t>Forrest Bentley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014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216"/>
            <a:ext cx="9162772" cy="51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1480" y="-36135"/>
            <a:ext cx="492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64090"/>
            <a:ext cx="9134539" cy="513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0240" y="-36135"/>
            <a:ext cx="723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Data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4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172"/>
            <a:ext cx="9172170" cy="51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2680" y="-36135"/>
            <a:ext cx="6754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</a:t>
            </a:r>
            <a:r>
              <a:rPr lang="en-US" dirty="0" smtClean="0"/>
              <a:t>Selection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"/>
            <a:ext cx="9162019" cy="5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-36135"/>
            <a:ext cx="434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-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820"/>
            <a:ext cx="9123920" cy="512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-36135"/>
            <a:ext cx="679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Zoom/Translate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782"/>
            <a:ext cx="9131102" cy="51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4040" y="-36135"/>
            <a:ext cx="7311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</a:t>
            </a:r>
            <a:r>
              <a:rPr lang="en-US" dirty="0" smtClean="0"/>
              <a:t>– View for </a:t>
            </a:r>
            <a:r>
              <a:rPr lang="en-US" dirty="0"/>
              <a:t>a</a:t>
            </a:r>
            <a:r>
              <a:rPr lang="en-US" dirty="0" smtClean="0"/>
              <a:t>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78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480" y="-36135"/>
            <a:ext cx="798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</a:t>
            </a:r>
            <a:r>
              <a:rPr lang="en-US" dirty="0" smtClean="0"/>
              <a:t>– View for </a:t>
            </a:r>
            <a:r>
              <a:rPr lang="en-US" dirty="0" smtClean="0"/>
              <a:t>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4150"/>
            <a:ext cx="9152215" cy="514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8360" y="-36135"/>
            <a:ext cx="702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</a:t>
            </a:r>
            <a:r>
              <a:rPr lang="en-US" dirty="0" smtClean="0"/>
              <a:t>– View for </a:t>
            </a:r>
            <a:r>
              <a:rPr lang="en-US" dirty="0" smtClean="0"/>
              <a:t>a Vendor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3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180"/>
            <a:ext cx="9159280" cy="514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-36135"/>
            <a:ext cx="832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GECA Technologies – </a:t>
            </a:r>
            <a:r>
              <a:rPr lang="en-US" sz="2800" dirty="0" smtClean="0"/>
              <a:t>View by </a:t>
            </a:r>
            <a:r>
              <a:rPr lang="en-US" sz="2800" dirty="0" smtClean="0"/>
              <a:t>text </a:t>
            </a:r>
            <a:r>
              <a:rPr lang="en-US" sz="2800" dirty="0" smtClean="0"/>
              <a:t>e.g. “Open </a:t>
            </a:r>
            <a:r>
              <a:rPr lang="en-US" sz="2800" dirty="0" smtClean="0"/>
              <a:t>Source”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58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6136"/>
            <a:ext cx="9148683" cy="51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-36135"/>
            <a:ext cx="548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X/Y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42794"/>
            <a:ext cx="9145311" cy="514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27120" y="-36135"/>
            <a:ext cx="5514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GECA Technologies – List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469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</TotalTime>
  <Words>70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4</cp:revision>
  <cp:lastPrinted>2003-08-29T14:38:12Z</cp:lastPrinted>
  <dcterms:created xsi:type="dcterms:W3CDTF">2014-09-22T14:13:29Z</dcterms:created>
  <dcterms:modified xsi:type="dcterms:W3CDTF">2014-09-22T14:43:11Z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