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 autoAdjust="0"/>
    <p:restoredTop sz="84567" autoAdjust="0"/>
  </p:normalViewPr>
  <p:slideViewPr>
    <p:cSldViewPr snapToGrid="0">
      <p:cViewPr varScale="1">
        <p:scale>
          <a:sx n="55" d="100"/>
          <a:sy n="55" d="100"/>
        </p:scale>
        <p:origin x="-870" y="-78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 smtClean="0"/>
              <a:t>GE Title or job number</a:t>
            </a:r>
            <a:endParaRPr lang="en-US" sz="900" dirty="0"/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1/7/2015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1/7/2015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1/7/2015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1/7/2015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1/7/2015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1/7/2015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64371" cy="483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79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9"/>
            <a:ext cx="9144000" cy="465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7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20361" cy="464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17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5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50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566738"/>
            <a:ext cx="678180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51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981200"/>
            <a:ext cx="8610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30561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User</dc:creator>
  <cp:keywords>September 22, 2004 – Version 1.1</cp:keywords>
  <dc:description>General Electric Company 2004</dc:description>
  <cp:lastModifiedBy>GE User</cp:lastModifiedBy>
  <cp:revision>2</cp:revision>
  <cp:lastPrinted>2015-01-07T21:36:26Z</cp:lastPrinted>
  <dcterms:created xsi:type="dcterms:W3CDTF">2015-01-07T21:29:49Z</dcterms:created>
  <dcterms:modified xsi:type="dcterms:W3CDTF">2015-01-07T21:46:40Z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