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62" d="100"/>
          <a:sy n="62" d="100"/>
        </p:scale>
        <p:origin x="-1704" y="-7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5/9/2014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192194" y="1173480"/>
            <a:ext cx="1469610" cy="655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12385" y="2106794"/>
            <a:ext cx="8771108" cy="3638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620001" y="960120"/>
            <a:ext cx="1363492" cy="655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513321" y="1097280"/>
            <a:ext cx="1363492" cy="655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5" name="Flowchart: Stored Data 54"/>
          <p:cNvSpPr/>
          <p:nvPr/>
        </p:nvSpPr>
        <p:spPr>
          <a:xfrm>
            <a:off x="6110996" y="2976285"/>
            <a:ext cx="1265570" cy="224790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dk1"/>
              </a:solidFill>
            </a:endParaRPr>
          </a:p>
        </p:txBody>
      </p:sp>
      <p:sp>
        <p:nvSpPr>
          <p:cNvPr id="54" name="Flowchart: Stored Data 53"/>
          <p:cNvSpPr/>
          <p:nvPr/>
        </p:nvSpPr>
        <p:spPr>
          <a:xfrm>
            <a:off x="5958596" y="3042735"/>
            <a:ext cx="1265570" cy="224790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675750" y="62685"/>
            <a:ext cx="600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R</a:t>
            </a:r>
            <a:r>
              <a:rPr lang="en-US" sz="2400" dirty="0" smtClean="0"/>
              <a:t>emote </a:t>
            </a:r>
            <a:r>
              <a:rPr lang="en-US" sz="2400" u="sng" dirty="0" smtClean="0"/>
              <a:t>P</a:t>
            </a:r>
            <a:r>
              <a:rPr lang="en-US" sz="2400" dirty="0" smtClean="0"/>
              <a:t>roperty </a:t>
            </a:r>
            <a:r>
              <a:rPr lang="en-US" sz="2400" u="sng" dirty="0" smtClean="0"/>
              <a:t>M</a:t>
            </a:r>
            <a:r>
              <a:rPr lang="en-US" sz="2400" dirty="0" smtClean="0"/>
              <a:t>aintenance – Data Flow</a:t>
            </a:r>
            <a:endParaRPr lang="en-US" sz="2400" dirty="0"/>
          </a:p>
        </p:txBody>
      </p:sp>
      <p:sp>
        <p:nvSpPr>
          <p:cNvPr id="23" name="Flowchart: Stored Data 22"/>
          <p:cNvSpPr/>
          <p:nvPr/>
        </p:nvSpPr>
        <p:spPr>
          <a:xfrm>
            <a:off x="2430455" y="4580685"/>
            <a:ext cx="1265570" cy="224790"/>
          </a:xfrm>
          <a:prstGeom prst="flowChartOnlineStorag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RPM.BED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75254" y="3413760"/>
            <a:ext cx="1341038" cy="655320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BEDITWIN</a:t>
            </a:r>
          </a:p>
        </p:txBody>
      </p:sp>
      <p:cxnSp>
        <p:nvCxnSpPr>
          <p:cNvPr id="26" name="Straight Arrow Connector 25"/>
          <p:cNvCxnSpPr>
            <a:stCxn id="35" idx="1"/>
            <a:endCxn id="24" idx="2"/>
          </p:cNvCxnSpPr>
          <p:nvPr/>
        </p:nvCxnSpPr>
        <p:spPr>
          <a:xfrm flipH="1" flipV="1">
            <a:off x="4045773" y="4069080"/>
            <a:ext cx="525577" cy="454935"/>
          </a:xfrm>
          <a:prstGeom prst="straightConnector1">
            <a:avLst/>
          </a:prstGeom>
          <a:ln w="31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Stored Data 27"/>
          <p:cNvSpPr/>
          <p:nvPr/>
        </p:nvSpPr>
        <p:spPr>
          <a:xfrm>
            <a:off x="2430455" y="4816905"/>
            <a:ext cx="1265570" cy="224790"/>
          </a:xfrm>
          <a:prstGeom prst="flowChartOnlineStorag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RPM.win</a:t>
            </a:r>
            <a:endParaRPr lang="en-US" sz="1100" dirty="0"/>
          </a:p>
        </p:txBody>
      </p:sp>
      <p:sp>
        <p:nvSpPr>
          <p:cNvPr id="29" name="Flowchart: Stored Data 28"/>
          <p:cNvSpPr/>
          <p:nvPr/>
        </p:nvSpPr>
        <p:spPr>
          <a:xfrm>
            <a:off x="2430455" y="5068125"/>
            <a:ext cx="1265570" cy="224790"/>
          </a:xfrm>
          <a:prstGeom prst="flowChartOnlineStorag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RPM.MNU</a:t>
            </a:r>
          </a:p>
        </p:txBody>
      </p:sp>
      <p:sp>
        <p:nvSpPr>
          <p:cNvPr id="35" name="Flowchart: Stored Data 34"/>
          <p:cNvSpPr/>
          <p:nvPr/>
        </p:nvSpPr>
        <p:spPr>
          <a:xfrm>
            <a:off x="4571350" y="4392690"/>
            <a:ext cx="2042810" cy="262650"/>
          </a:xfrm>
          <a:prstGeom prst="flowChartOnlineStorag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RPM-DNS.DAT</a:t>
            </a:r>
          </a:p>
        </p:txBody>
      </p:sp>
      <p:sp>
        <p:nvSpPr>
          <p:cNvPr id="39" name="Flowchart: Stored Data 38"/>
          <p:cNvSpPr/>
          <p:nvPr/>
        </p:nvSpPr>
        <p:spPr>
          <a:xfrm>
            <a:off x="4571350" y="4668195"/>
            <a:ext cx="2042810" cy="262650"/>
          </a:xfrm>
          <a:prstGeom prst="flowChartOnlineStorag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RPM-File.DAT</a:t>
            </a:r>
          </a:p>
        </p:txBody>
      </p:sp>
      <p:sp>
        <p:nvSpPr>
          <p:cNvPr id="41" name="Flowchart: Stored Data 40"/>
          <p:cNvSpPr/>
          <p:nvPr/>
        </p:nvSpPr>
        <p:spPr>
          <a:xfrm>
            <a:off x="4571350" y="4960140"/>
            <a:ext cx="2042810" cy="262650"/>
          </a:xfrm>
          <a:prstGeom prst="flowChartOnlineStorag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RPM-Prop.DAT</a:t>
            </a:r>
          </a:p>
        </p:txBody>
      </p:sp>
      <p:sp>
        <p:nvSpPr>
          <p:cNvPr id="42" name="Flowchart: Stored Data 41"/>
          <p:cNvSpPr/>
          <p:nvPr/>
        </p:nvSpPr>
        <p:spPr>
          <a:xfrm>
            <a:off x="4571350" y="5259105"/>
            <a:ext cx="2042810" cy="262650"/>
          </a:xfrm>
          <a:prstGeom prst="flowChartOnlineStorag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RPM-Template.DAT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9082" y="4105451"/>
            <a:ext cx="456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RPM-data </a:t>
            </a:r>
            <a:r>
              <a:rPr lang="en-US" sz="1200" dirty="0" smtClean="0"/>
              <a:t>(5 Backups RPM-Data\</a:t>
            </a:r>
            <a:r>
              <a:rPr lang="en-US" sz="1200" dirty="0" err="1" smtClean="0"/>
              <a:t>ccyymmdd-hhmmss</a:t>
            </a:r>
            <a:r>
              <a:rPr lang="en-US" sz="1200" dirty="0" smtClean="0"/>
              <a:t>\</a:t>
            </a:r>
            <a:r>
              <a:rPr lang="en-US" sz="1200" u="sng" dirty="0" smtClean="0"/>
              <a:t>   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stCxn id="23" idx="0"/>
            <a:endCxn id="24" idx="2"/>
          </p:cNvCxnSpPr>
          <p:nvPr/>
        </p:nvCxnSpPr>
        <p:spPr>
          <a:xfrm flipV="1">
            <a:off x="3063240" y="4069080"/>
            <a:ext cx="982533" cy="511605"/>
          </a:xfrm>
          <a:prstGeom prst="straightConnector1">
            <a:avLst/>
          </a:prstGeom>
          <a:ln w="31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904849" y="3577590"/>
            <a:ext cx="1158077" cy="3276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PSFTP</a:t>
            </a:r>
          </a:p>
        </p:txBody>
      </p:sp>
      <p:sp>
        <p:nvSpPr>
          <p:cNvPr id="53" name="Flowchart: Stored Data 52"/>
          <p:cNvSpPr/>
          <p:nvPr/>
        </p:nvSpPr>
        <p:spPr>
          <a:xfrm>
            <a:off x="5851103" y="3118710"/>
            <a:ext cx="1265570" cy="224790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</a:rPr>
              <a:t>Property</a:t>
            </a:r>
          </a:p>
        </p:txBody>
      </p:sp>
      <p:cxnSp>
        <p:nvCxnSpPr>
          <p:cNvPr id="56" name="Straight Arrow Connector 55"/>
          <p:cNvCxnSpPr>
            <a:stCxn id="50" idx="0"/>
            <a:endCxn id="53" idx="2"/>
          </p:cNvCxnSpPr>
          <p:nvPr/>
        </p:nvCxnSpPr>
        <p:spPr>
          <a:xfrm flipV="1">
            <a:off x="6483888" y="3343500"/>
            <a:ext cx="0" cy="234090"/>
          </a:xfrm>
          <a:prstGeom prst="straightConnector1">
            <a:avLst/>
          </a:prstGeom>
          <a:ln w="31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2460934" y="2309535"/>
            <a:ext cx="1158077" cy="3276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Excel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92005" y="853890"/>
            <a:ext cx="182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1"/>
            </a:lvl1pPr>
          </a:lstStyle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63" name="Flowchart: Stored Data 62"/>
          <p:cNvSpPr/>
          <p:nvPr/>
        </p:nvSpPr>
        <p:spPr>
          <a:xfrm>
            <a:off x="349545" y="1400329"/>
            <a:ext cx="1250330" cy="191078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</a:rPr>
              <a:t>Property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122094" y="1284182"/>
            <a:ext cx="1158077" cy="423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dk1"/>
                </a:solidFill>
              </a:rPr>
              <a:t>U-deploy</a:t>
            </a: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421881" y="1203960"/>
            <a:ext cx="1363492" cy="655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68" name="Flowchart: Stored Data 67"/>
          <p:cNvSpPr/>
          <p:nvPr/>
        </p:nvSpPr>
        <p:spPr>
          <a:xfrm>
            <a:off x="7551095" y="1377567"/>
            <a:ext cx="1158077" cy="236602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</a:rPr>
              <a:t>Property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52487" y="641588"/>
            <a:ext cx="226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1"/>
            </a:lvl1pPr>
          </a:lstStyle>
          <a:p>
            <a:r>
              <a:rPr lang="en-US" dirty="0" smtClean="0"/>
              <a:t>Remote Servers</a:t>
            </a:r>
            <a:endParaRPr lang="en-US" dirty="0"/>
          </a:p>
        </p:txBody>
      </p:sp>
      <p:cxnSp>
        <p:nvCxnSpPr>
          <p:cNvPr id="74" name="Elbow Connector 73"/>
          <p:cNvCxnSpPr>
            <a:stCxn id="64" idx="3"/>
            <a:endCxn id="68" idx="1"/>
          </p:cNvCxnSpPr>
          <p:nvPr/>
        </p:nvCxnSpPr>
        <p:spPr>
          <a:xfrm flipV="1">
            <a:off x="5280171" y="1495868"/>
            <a:ext cx="22709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3" idx="3"/>
            <a:endCxn id="64" idx="1"/>
          </p:cNvCxnSpPr>
          <p:nvPr/>
        </p:nvCxnSpPr>
        <p:spPr>
          <a:xfrm>
            <a:off x="1391487" y="1495868"/>
            <a:ext cx="2730607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1"/>
            <a:endCxn id="96" idx="3"/>
          </p:cNvCxnSpPr>
          <p:nvPr/>
        </p:nvCxnSpPr>
        <p:spPr>
          <a:xfrm flipH="1" flipV="1">
            <a:off x="2289997" y="3733706"/>
            <a:ext cx="1085257" cy="7714"/>
          </a:xfrm>
          <a:prstGeom prst="straightConnector1">
            <a:avLst/>
          </a:prstGeom>
          <a:ln w="31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tored Data 80"/>
          <p:cNvSpPr/>
          <p:nvPr/>
        </p:nvSpPr>
        <p:spPr>
          <a:xfrm>
            <a:off x="4495150" y="2344065"/>
            <a:ext cx="1951370" cy="262650"/>
          </a:xfrm>
          <a:prstGeom prst="flowChartOnlineStorag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lt1"/>
                </a:solidFill>
              </a:rPr>
              <a:t>RPM-Compare.csv</a:t>
            </a:r>
          </a:p>
        </p:txBody>
      </p:sp>
      <p:cxnSp>
        <p:nvCxnSpPr>
          <p:cNvPr id="82" name="Straight Arrow Connector 81"/>
          <p:cNvCxnSpPr>
            <a:stCxn id="81" idx="1"/>
            <a:endCxn id="57" idx="3"/>
          </p:cNvCxnSpPr>
          <p:nvPr/>
        </p:nvCxnSpPr>
        <p:spPr>
          <a:xfrm flipH="1" flipV="1">
            <a:off x="3619011" y="2473365"/>
            <a:ext cx="876139" cy="2025"/>
          </a:xfrm>
          <a:prstGeom prst="straightConnector1">
            <a:avLst/>
          </a:prstGeom>
          <a:ln w="31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0"/>
            <a:endCxn id="81" idx="2"/>
          </p:cNvCxnSpPr>
          <p:nvPr/>
        </p:nvCxnSpPr>
        <p:spPr>
          <a:xfrm flipV="1">
            <a:off x="4045773" y="2606715"/>
            <a:ext cx="1425062" cy="807045"/>
          </a:xfrm>
          <a:prstGeom prst="straightConnector1">
            <a:avLst/>
          </a:prstGeom>
          <a:ln w="31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4" idx="3"/>
            <a:endCxn id="50" idx="1"/>
          </p:cNvCxnSpPr>
          <p:nvPr/>
        </p:nvCxnSpPr>
        <p:spPr>
          <a:xfrm>
            <a:off x="4716292" y="3741420"/>
            <a:ext cx="1188557" cy="0"/>
          </a:xfrm>
          <a:prstGeom prst="straightConnector1">
            <a:avLst/>
          </a:prstGeom>
          <a:ln w="31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4" idx="0"/>
            <a:endCxn id="57" idx="2"/>
          </p:cNvCxnSpPr>
          <p:nvPr/>
        </p:nvCxnSpPr>
        <p:spPr>
          <a:xfrm flipH="1" flipV="1">
            <a:off x="3039973" y="2637195"/>
            <a:ext cx="1005800" cy="776565"/>
          </a:xfrm>
          <a:prstGeom prst="straightConnector1">
            <a:avLst/>
          </a:prstGeom>
          <a:ln w="31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Stored Data 95"/>
          <p:cNvSpPr/>
          <p:nvPr/>
        </p:nvSpPr>
        <p:spPr>
          <a:xfrm>
            <a:off x="1248055" y="3638167"/>
            <a:ext cx="1250330" cy="191078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dk1"/>
                </a:solidFill>
              </a:rPr>
              <a:t>Property</a:t>
            </a:r>
          </a:p>
        </p:txBody>
      </p:sp>
      <p:cxnSp>
        <p:nvCxnSpPr>
          <p:cNvPr id="102" name="Straight Arrow Connector 101"/>
          <p:cNvCxnSpPr>
            <a:stCxn id="53" idx="1"/>
            <a:endCxn id="24" idx="3"/>
          </p:cNvCxnSpPr>
          <p:nvPr/>
        </p:nvCxnSpPr>
        <p:spPr>
          <a:xfrm flipH="1">
            <a:off x="4716292" y="3231105"/>
            <a:ext cx="1134811" cy="510315"/>
          </a:xfrm>
          <a:prstGeom prst="straightConnector1">
            <a:avLst/>
          </a:prstGeom>
          <a:ln w="31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20007791">
            <a:off x="4666436" y="2767005"/>
            <a:ext cx="214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Compare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526681" y="3473268"/>
            <a:ext cx="84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263397" y="2728635"/>
            <a:ext cx="951930" cy="31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RPM-data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376307" y="3387285"/>
            <a:ext cx="951930" cy="31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RPM-data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370076" y="4380839"/>
            <a:ext cx="221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Definition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370076" y="4670399"/>
            <a:ext cx="269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Files and Locations Definitions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370076" y="4959959"/>
            <a:ext cx="2453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Property Element Definitions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370076" y="5264759"/>
            <a:ext cx="2217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Server/File Definitions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34073" y="4546990"/>
            <a:ext cx="184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RPM B-Edit Code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12385" y="4775590"/>
            <a:ext cx="226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RPM Windows Definition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03593" y="5049910"/>
            <a:ext cx="184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RPM Menu Definition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059109" y="1753297"/>
            <a:ext cx="117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Local PC</a:t>
            </a:r>
            <a:endParaRPr lang="en-US" sz="1800" b="1" dirty="0"/>
          </a:p>
        </p:txBody>
      </p:sp>
      <p:cxnSp>
        <p:nvCxnSpPr>
          <p:cNvPr id="122" name="Elbow Connector 121"/>
          <p:cNvCxnSpPr>
            <a:stCxn id="96" idx="1"/>
            <a:endCxn id="63" idx="2"/>
          </p:cNvCxnSpPr>
          <p:nvPr/>
        </p:nvCxnSpPr>
        <p:spPr>
          <a:xfrm rot="10800000">
            <a:off x="974711" y="1591408"/>
            <a:ext cx="273345" cy="214229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68" idx="2"/>
            <a:endCxn id="50" idx="3"/>
          </p:cNvCxnSpPr>
          <p:nvPr/>
        </p:nvCxnSpPr>
        <p:spPr>
          <a:xfrm rot="5400000">
            <a:off x="6532905" y="2144190"/>
            <a:ext cx="2127251" cy="1067208"/>
          </a:xfrm>
          <a:prstGeom prst="bentConnector2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</TotalTime>
  <Words>59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keywords>September 22, 2004 – Version 1.1</cp:keywords>
  <dc:description>General Electric Company 2004</dc:description>
  <cp:lastModifiedBy>GE User</cp:lastModifiedBy>
  <cp:revision>15</cp:revision>
  <cp:lastPrinted>2003-08-29T14:38:12Z</cp:lastPrinted>
  <dcterms:created xsi:type="dcterms:W3CDTF">2014-04-24T16:08:49Z</dcterms:created>
  <dcterms:modified xsi:type="dcterms:W3CDTF">2014-05-09T13:29:46Z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