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62" d="100"/>
          <a:sy n="62" d="100"/>
        </p:scale>
        <p:origin x="-1704" y="-7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2430" y="77925"/>
            <a:ext cx="536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Tracker System (B-Edit)</a:t>
            </a:r>
            <a:endParaRPr lang="en-US" dirty="0"/>
          </a:p>
        </p:txBody>
      </p:sp>
      <p:sp>
        <p:nvSpPr>
          <p:cNvPr id="8" name="Flowchart: Stored Data 7"/>
          <p:cNvSpPr/>
          <p:nvPr/>
        </p:nvSpPr>
        <p:spPr>
          <a:xfrm>
            <a:off x="3323900" y="1196100"/>
            <a:ext cx="228219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TaskPref.dat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Preferences</a:t>
            </a:r>
            <a:endParaRPr lang="en-US" sz="1600" dirty="0"/>
          </a:p>
        </p:txBody>
      </p:sp>
      <p:sp>
        <p:nvSpPr>
          <p:cNvPr id="9" name="Flowchart: Stored Data 8"/>
          <p:cNvSpPr/>
          <p:nvPr/>
        </p:nvSpPr>
        <p:spPr>
          <a:xfrm>
            <a:off x="373380" y="1569480"/>
            <a:ext cx="255270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TaskTrack.bed</a:t>
            </a:r>
            <a:endParaRPr lang="en-US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B-Edit Script</a:t>
            </a:r>
            <a:endParaRPr lang="en-US" sz="1600" dirty="0"/>
          </a:p>
        </p:txBody>
      </p:sp>
      <p:sp>
        <p:nvSpPr>
          <p:cNvPr id="10" name="Flowchart: Stored Data 9"/>
          <p:cNvSpPr/>
          <p:nvPr/>
        </p:nvSpPr>
        <p:spPr>
          <a:xfrm>
            <a:off x="373380" y="2571630"/>
            <a:ext cx="255270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TaskTrack.win</a:t>
            </a:r>
            <a:endParaRPr lang="en-US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Windows </a:t>
            </a:r>
            <a:r>
              <a:rPr lang="en-US" sz="1600" dirty="0" err="1" smtClean="0"/>
              <a:t>Def</a:t>
            </a:r>
            <a:endParaRPr lang="en-US" sz="1600" dirty="0"/>
          </a:p>
        </p:txBody>
      </p:sp>
      <p:sp>
        <p:nvSpPr>
          <p:cNvPr id="11" name="Flowchart: Stored Data 10"/>
          <p:cNvSpPr/>
          <p:nvPr/>
        </p:nvSpPr>
        <p:spPr>
          <a:xfrm>
            <a:off x="373380" y="3619260"/>
            <a:ext cx="255270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TaskTrack.MNU</a:t>
            </a:r>
            <a:endParaRPr lang="en-US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Menu </a:t>
            </a:r>
            <a:r>
              <a:rPr lang="en-US" sz="1600" dirty="0" err="1" smtClean="0"/>
              <a:t>Def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619175" y="2521980"/>
            <a:ext cx="1691640" cy="998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BEDITWIN</a:t>
            </a:r>
            <a:endParaRPr lang="en-US" sz="2400" dirty="0"/>
          </a:p>
        </p:txBody>
      </p:sp>
      <p:sp>
        <p:nvSpPr>
          <p:cNvPr id="13" name="Flowchart: Stored Data 12"/>
          <p:cNvSpPr/>
          <p:nvPr/>
        </p:nvSpPr>
        <p:spPr>
          <a:xfrm>
            <a:off x="6202680" y="1196100"/>
            <a:ext cx="280416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Task-backup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Backups</a:t>
            </a:r>
          </a:p>
        </p:txBody>
      </p:sp>
      <p:sp>
        <p:nvSpPr>
          <p:cNvPr id="14" name="Flowchart: Stored Data 13"/>
          <p:cNvSpPr/>
          <p:nvPr/>
        </p:nvSpPr>
        <p:spPr>
          <a:xfrm>
            <a:off x="6202680" y="2571630"/>
            <a:ext cx="280416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TaskTrack.dat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Pending Tasks</a:t>
            </a:r>
          </a:p>
        </p:txBody>
      </p:sp>
      <p:sp>
        <p:nvSpPr>
          <p:cNvPr id="15" name="Flowchart: Stored Data 14"/>
          <p:cNvSpPr/>
          <p:nvPr/>
        </p:nvSpPr>
        <p:spPr>
          <a:xfrm>
            <a:off x="6202680" y="5017170"/>
            <a:ext cx="280416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TaskComplete.dat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Finished Tasks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19175" y="4967520"/>
            <a:ext cx="1691640" cy="998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Excel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2" idx="0"/>
            <a:endCxn id="8" idx="2"/>
          </p:cNvCxnSpPr>
          <p:nvPr/>
        </p:nvCxnSpPr>
        <p:spPr>
          <a:xfrm flipV="1">
            <a:off x="4464995" y="2095260"/>
            <a:ext cx="0" cy="42672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4" idx="1"/>
          </p:cNvCxnSpPr>
          <p:nvPr/>
        </p:nvCxnSpPr>
        <p:spPr>
          <a:xfrm>
            <a:off x="5310815" y="3021210"/>
            <a:ext cx="89186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5" idx="1"/>
          </p:cNvCxnSpPr>
          <p:nvPr/>
        </p:nvCxnSpPr>
        <p:spPr>
          <a:xfrm>
            <a:off x="5310815" y="3021210"/>
            <a:ext cx="891865" cy="244554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  <a:endCxn id="16" idx="3"/>
          </p:cNvCxnSpPr>
          <p:nvPr/>
        </p:nvCxnSpPr>
        <p:spPr>
          <a:xfrm flipH="1">
            <a:off x="5310815" y="5466750"/>
            <a:ext cx="89186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 flipV="1">
            <a:off x="5310815" y="1645680"/>
            <a:ext cx="891865" cy="137553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2" idx="1"/>
          </p:cNvCxnSpPr>
          <p:nvPr/>
        </p:nvCxnSpPr>
        <p:spPr>
          <a:xfrm>
            <a:off x="2500630" y="2019060"/>
            <a:ext cx="1118545" cy="100215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2" idx="1"/>
          </p:cNvCxnSpPr>
          <p:nvPr/>
        </p:nvCxnSpPr>
        <p:spPr>
          <a:xfrm>
            <a:off x="2500630" y="3021210"/>
            <a:ext cx="111854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12" idx="1"/>
          </p:cNvCxnSpPr>
          <p:nvPr/>
        </p:nvCxnSpPr>
        <p:spPr>
          <a:xfrm flipV="1">
            <a:off x="2500630" y="3021210"/>
            <a:ext cx="1118545" cy="104763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6" idx="0"/>
          </p:cNvCxnSpPr>
          <p:nvPr/>
        </p:nvCxnSpPr>
        <p:spPr>
          <a:xfrm>
            <a:off x="4464995" y="3520440"/>
            <a:ext cx="0" cy="1447080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Stored Data 50"/>
          <p:cNvSpPr/>
          <p:nvPr/>
        </p:nvSpPr>
        <p:spPr>
          <a:xfrm>
            <a:off x="6202680" y="3821310"/>
            <a:ext cx="280416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TaskTrackDaily.dat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Recurring Tasks</a:t>
            </a:r>
          </a:p>
        </p:txBody>
      </p:sp>
      <p:cxnSp>
        <p:nvCxnSpPr>
          <p:cNvPr id="52" name="Straight Arrow Connector 51"/>
          <p:cNvCxnSpPr>
            <a:stCxn id="12" idx="3"/>
            <a:endCxn id="51" idx="1"/>
          </p:cNvCxnSpPr>
          <p:nvPr/>
        </p:nvCxnSpPr>
        <p:spPr>
          <a:xfrm>
            <a:off x="5310815" y="3021210"/>
            <a:ext cx="891865" cy="124968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59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</TotalTime>
  <Words>30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GE User</cp:lastModifiedBy>
  <cp:revision>2</cp:revision>
  <cp:lastPrinted>2003-08-29T14:38:12Z</cp:lastPrinted>
  <dcterms:created xsi:type="dcterms:W3CDTF">2014-04-24T16:08:49Z</dcterms:created>
  <dcterms:modified xsi:type="dcterms:W3CDTF">2014-04-24T16:24:46Z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