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c8fa32cf8_1_5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g1ec8fa32cf8_1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1ec8fa32cf8_1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8fa32cf8_1_6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g1ec8fa32cf8_1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1ec8fa32cf8_1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c9972aa49_0_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g1ec9972aa4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1ec9972aa49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c8fa32cf8_1_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" name="Google Shape;108;g1ec8fa32cf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1ec8fa32cf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8fa32cf8_1_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g1ec8fa32cf8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1ec8fa32cf8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8fa32cf8_1_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g1ec8fa32cf8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1ec8fa32cf8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c8fa32cf8_1_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g1ec8fa32cf8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1ec8fa32cf8_1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c9972aa49_0_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g1ec9972aa4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1ec9972aa4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5010150" y="2343150"/>
            <a:ext cx="5486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895350" y="400050"/>
            <a:ext cx="5486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838200" y="6858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Overview of Project </a:t>
            </a:r>
            <a:r>
              <a:rPr lang="en-US"/>
              <a:t>Formula Fighters</a:t>
            </a:r>
            <a:br>
              <a:rPr i="0" lang="en-US" sz="4400" u="none">
                <a:solidFill>
                  <a:schemeClr val="dk2"/>
                </a:solidFill>
              </a:rPr>
            </a:br>
            <a:r>
              <a:rPr b="0" lang="en-US" sz="2400">
                <a:solidFill>
                  <a:schemeClr val="dk1"/>
                </a:solidFill>
              </a:rPr>
              <a:t>COMP.4110 - </a:t>
            </a:r>
            <a:r>
              <a:rPr b="0" i="0" lang="en-US" sz="2400" u="none">
                <a:solidFill>
                  <a:schemeClr val="dk2"/>
                </a:solidFill>
              </a:rPr>
              <a:t>Software Engineerin</a:t>
            </a:r>
            <a:r>
              <a:rPr b="0" lang="en-US" sz="2400"/>
              <a:t>g</a:t>
            </a:r>
            <a:br>
              <a:rPr b="0" i="0" lang="en-US" sz="2400" u="none">
                <a:solidFill>
                  <a:schemeClr val="dk2"/>
                </a:solidFill>
              </a:rPr>
            </a:br>
            <a:r>
              <a:rPr b="0" i="0" lang="en-US" sz="2400" u="none">
                <a:solidFill>
                  <a:schemeClr val="dk2"/>
                </a:solidFill>
              </a:rPr>
              <a:t>University of Massachusetts Lowell</a:t>
            </a:r>
            <a:br>
              <a:rPr b="0" i="0" lang="en-US" sz="2400" u="none">
                <a:solidFill>
                  <a:schemeClr val="dk2"/>
                </a:solidFill>
              </a:rPr>
            </a:br>
            <a:r>
              <a:rPr b="0" i="0" lang="en-US" sz="2400" u="none">
                <a:solidFill>
                  <a:schemeClr val="dk2"/>
                </a:solidFill>
              </a:rPr>
              <a:t>Fall 202</a:t>
            </a:r>
            <a:r>
              <a:rPr b="0" lang="en-US" sz="2400"/>
              <a:t>3</a:t>
            </a:r>
            <a:endParaRPr b="0"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685800" y="3429000"/>
            <a:ext cx="8077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members: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/>
              <a:t>Forrest Boyer</a:t>
            </a:r>
            <a:endParaRPr sz="1600"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/>
              <a:t>Kyran Chan</a:t>
            </a:r>
            <a:endParaRPr sz="1600"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/>
              <a:t>Tameron Honnellio</a:t>
            </a:r>
            <a:endParaRPr sz="1600"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/>
              <a:t>Anson Lu</a:t>
            </a:r>
            <a:endParaRPr sz="1600"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/>
              <a:t>Will Shahbazian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Instructor: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Dr. James Daly</a:t>
            </a: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Level Combat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63" y="1752600"/>
            <a:ext cx="8540267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Level Selection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2450"/>
            <a:ext cx="8839202" cy="230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Demonstration</a:t>
            </a:r>
            <a:r>
              <a:rPr lang="en-US"/>
              <a:t> Video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(placeholder slide for now)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We gratefully acknowledge and appreciate the participation of our customer, </a:t>
            </a:r>
            <a:r>
              <a:rPr lang="en-US">
                <a:solidFill>
                  <a:srgbClr val="FF0000"/>
                </a:solidFill>
              </a:rPr>
              <a:t>Professor Daly</a:t>
            </a:r>
            <a:r>
              <a:rPr lang="en-US"/>
              <a:t> from </a:t>
            </a:r>
            <a:r>
              <a:rPr lang="en-US">
                <a:solidFill>
                  <a:srgbClr val="FF0000"/>
                </a:solidFill>
              </a:rPr>
              <a:t>University of Massachusetts Lowell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Engaging</a:t>
            </a:r>
            <a:r>
              <a:rPr lang="en-US"/>
              <a:t> Entertainment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 for project</a:t>
            </a:r>
            <a:endParaRPr/>
          </a:p>
          <a:p>
            <a:pPr indent="-3492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Epidemic of low attention spans among students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Lack of educational deck-builder games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Features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Playable </a:t>
            </a:r>
            <a:r>
              <a:rPr lang="en-US"/>
              <a:t>Cards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Random Map Generation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Progression Between Levels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36275" l="0" r="0" t="35840"/>
          <a:stretch/>
        </p:blipFill>
        <p:spPr>
          <a:xfrm>
            <a:off x="2522338" y="4953000"/>
            <a:ext cx="409932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Playable Cards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85800" y="1981200"/>
            <a:ext cx="712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</a:pPr>
            <a:r>
              <a:rPr lang="en-US" sz="2400"/>
              <a:t>Draggable Cards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Representing Numbers and Operators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Used to create equations to interact with the game</a:t>
            </a:r>
            <a:endParaRPr sz="24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38" y="3599049"/>
            <a:ext cx="7749725" cy="30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Random Map Generation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85800" y="1981200"/>
            <a:ext cx="76962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</a:pPr>
            <a:r>
              <a:rPr lang="en-US" sz="2400"/>
              <a:t>Random Generation for replayability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Random map layouts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Randomly generated enemy and backgrounds</a:t>
            </a:r>
            <a:endParaRPr sz="24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3653765"/>
            <a:ext cx="8077201" cy="210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Progression Between Levels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85800" y="1981200"/>
            <a:ext cx="5346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</a:pPr>
            <a:r>
              <a:rPr lang="en-US" sz="2400"/>
              <a:t>Level Progression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Map: contains access to all levels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Used to maintain the progression scheme 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The player can collect cards as they progress</a:t>
            </a:r>
            <a:endParaRPr sz="240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525" y="3167275"/>
            <a:ext cx="20002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 Research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Learned</a:t>
            </a:r>
            <a:r>
              <a:rPr lang="en-US"/>
              <a:t> </a:t>
            </a:r>
            <a:r>
              <a:rPr lang="en-US"/>
              <a:t>Godot Game Engine from scratch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Needed to apply domain knowledge on </a:t>
            </a:r>
            <a:r>
              <a:rPr lang="en-US"/>
              <a:t>game development.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Constraints: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Time: 11/6 - 12/11/2023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Experience: previously none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Software Limitations: Godot G.E.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Game State </a:t>
            </a:r>
            <a:r>
              <a:rPr lang="en-US"/>
              <a:t>Diagram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50" y="1752600"/>
            <a:ext cx="7540499" cy="48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Sample Scenarios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